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3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4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5.xml" ContentType="application/vnd.openxmlformats-officedocument.theme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1" r:id="rId5"/>
    <p:sldMasterId id="2147483754" r:id="rId6"/>
    <p:sldMasterId id="2147483781" r:id="rId7"/>
    <p:sldMasterId id="2147483835" r:id="rId8"/>
    <p:sldMasterId id="2147483863" r:id="rId9"/>
  </p:sldMasterIdLst>
  <p:notesMasterIdLst>
    <p:notesMasterId r:id="rId27"/>
  </p:notesMasterIdLst>
  <p:handoutMasterIdLst>
    <p:handoutMasterId r:id="rId28"/>
  </p:handoutMasterIdLst>
  <p:sldIdLst>
    <p:sldId id="365" r:id="rId10"/>
    <p:sldId id="2076138089" r:id="rId11"/>
    <p:sldId id="437" r:id="rId12"/>
    <p:sldId id="2076138098" r:id="rId13"/>
    <p:sldId id="2076138100" r:id="rId14"/>
    <p:sldId id="2076138099" r:id="rId15"/>
    <p:sldId id="2076138085" r:id="rId16"/>
    <p:sldId id="370" r:id="rId17"/>
    <p:sldId id="2076138083" r:id="rId18"/>
    <p:sldId id="2076138067" r:id="rId19"/>
    <p:sldId id="2076138092" r:id="rId20"/>
    <p:sldId id="2076138093" r:id="rId21"/>
    <p:sldId id="2076138094" r:id="rId22"/>
    <p:sldId id="2076138069" r:id="rId23"/>
    <p:sldId id="2076138096" r:id="rId24"/>
    <p:sldId id="2076138097" r:id="rId25"/>
    <p:sldId id="489" r:id="rId26"/>
  </p:sldIdLst>
  <p:sldSz cx="13004800" cy="73152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ner, Tobias" initials="BT" lastIdx="4" clrIdx="0">
    <p:extLst>
      <p:ext uri="{19B8F6BF-5375-455C-9EA6-DF929625EA0E}">
        <p15:presenceInfo xmlns:p15="http://schemas.microsoft.com/office/powerpoint/2012/main" userId="Benner, Tobias" providerId="None"/>
      </p:ext>
    </p:extLst>
  </p:cmAuthor>
  <p:cmAuthor id="2" name="Barbara Schindler" initials="BS" lastIdx="1" clrIdx="1">
    <p:extLst>
      <p:ext uri="{19B8F6BF-5375-455C-9EA6-DF929625EA0E}">
        <p15:presenceInfo xmlns:p15="http://schemas.microsoft.com/office/powerpoint/2012/main" userId="S::b.schindler@explain.de::fa289460-f641-4c09-a7ed-c30ef1a3a221" providerId="AD"/>
      </p:ext>
    </p:extLst>
  </p:cmAuthor>
  <p:cmAuthor id="3" name="Kraus, Stefan" initials="KS" lastIdx="22" clrIdx="2">
    <p:extLst>
      <p:ext uri="{19B8F6BF-5375-455C-9EA6-DF929625EA0E}">
        <p15:presenceInfo xmlns:p15="http://schemas.microsoft.com/office/powerpoint/2012/main" userId="S::Kraus.Stefan@DATEV.DE::02f958c4-0890-4180-a6ab-5209e4630da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5271" autoAdjust="0"/>
  </p:normalViewPr>
  <p:slideViewPr>
    <p:cSldViewPr showGuides="1">
      <p:cViewPr varScale="1">
        <p:scale>
          <a:sx n="63" d="100"/>
          <a:sy n="63" d="100"/>
        </p:scale>
        <p:origin x="752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4080" y="24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FEE3934-18E7-4F95-B9CA-5F22E62DEB8F}"/>
              </a:ext>
            </a:extLst>
          </p:cNvPr>
          <p:cNvSpPr>
            <a:spLocks noGrp="1"/>
          </p:cNvSpPr>
          <p:nvPr>
            <p:ph type="hdr" sz="quarter"/>
          </p:nvPr>
        </p:nvSpPr>
        <p:spPr bwMode="gray">
          <a:xfrm>
            <a:off x="506278" y="316452"/>
            <a:ext cx="5062780" cy="32414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/>
            </a:lvl1pPr>
          </a:lstStyle>
          <a:p>
            <a:endParaRPr lang="de-DE" sz="10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67B994-4FBB-42CA-A416-4F7DB457E4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gray">
          <a:xfrm>
            <a:off x="5569058" y="316452"/>
            <a:ext cx="1002223" cy="32414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/>
            </a:lvl1pPr>
          </a:lstStyle>
          <a:p>
            <a:fld id="{B0140294-DD79-4D9C-84F4-4C7C4BB61471}" type="datetime1">
              <a:rPr lang="de-DE" sz="1000" smtClean="0"/>
              <a:t>17.11.2024</a:t>
            </a:fld>
            <a:endParaRPr lang="de-DE" sz="10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F60187-F2BC-4BD2-B337-626F114BB3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 bwMode="gray">
          <a:xfrm>
            <a:off x="506278" y="9582365"/>
            <a:ext cx="5062780" cy="32414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/>
            </a:lvl1pPr>
          </a:lstStyle>
          <a:p>
            <a:endParaRPr lang="de-DE" sz="10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FE731E-73F9-48A9-B876-EEC2A8FD50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 bwMode="gray">
          <a:xfrm>
            <a:off x="5569058" y="9582365"/>
            <a:ext cx="1002223" cy="32414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/>
            </a:lvl1pPr>
          </a:lstStyle>
          <a:p>
            <a:fld id="{1A06F71E-21E1-4DE2-81F3-F3C287C4C753}" type="slidenum">
              <a:rPr lang="de-DE" sz="1000" smtClean="0"/>
              <a:t>‹Nr.›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62773827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495946" y="430850"/>
            <a:ext cx="4809640" cy="2924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5305586" y="430850"/>
            <a:ext cx="1314289" cy="2924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/>
            </a:lvl1pPr>
          </a:lstStyle>
          <a:p>
            <a:fld id="{851E17B1-E2D6-42DB-8A00-DB3B39C7D936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495946" y="855409"/>
            <a:ext cx="6123929" cy="34451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95946" y="4566833"/>
            <a:ext cx="6120000" cy="28051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495946" y="9723171"/>
            <a:ext cx="4809640" cy="2924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5305586" y="9723171"/>
            <a:ext cx="1314289" cy="2924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/>
            </a:lvl1pPr>
          </a:lstStyle>
          <a:p>
            <a:fld id="{893C3B6E-A07B-4A28-99D4-6009BE3068B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3532E81-E7A3-4BC1-AFBB-5D0BBFCAB87E}"/>
              </a:ext>
            </a:extLst>
          </p:cNvPr>
          <p:cNvCxnSpPr>
            <a:cxnSpLocks/>
          </p:cNvCxnSpPr>
          <p:nvPr/>
        </p:nvCxnSpPr>
        <p:spPr bwMode="gray">
          <a:xfrm>
            <a:off x="479425" y="7734515"/>
            <a:ext cx="61404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F619D66E-F736-4859-80F1-600E04561EAB}"/>
              </a:ext>
            </a:extLst>
          </p:cNvPr>
          <p:cNvCxnSpPr>
            <a:cxnSpLocks/>
          </p:cNvCxnSpPr>
          <p:nvPr/>
        </p:nvCxnSpPr>
        <p:spPr bwMode="gray">
          <a:xfrm>
            <a:off x="479425" y="8086671"/>
            <a:ext cx="61404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FC36C86-4072-4992-9B30-A708E69B1772}"/>
              </a:ext>
            </a:extLst>
          </p:cNvPr>
          <p:cNvCxnSpPr>
            <a:cxnSpLocks/>
          </p:cNvCxnSpPr>
          <p:nvPr/>
        </p:nvCxnSpPr>
        <p:spPr bwMode="gray">
          <a:xfrm>
            <a:off x="479425" y="8438827"/>
            <a:ext cx="61404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970D2F1-4D8B-4D07-A9A0-E9F74F0D599D}"/>
              </a:ext>
            </a:extLst>
          </p:cNvPr>
          <p:cNvCxnSpPr>
            <a:cxnSpLocks/>
          </p:cNvCxnSpPr>
          <p:nvPr/>
        </p:nvCxnSpPr>
        <p:spPr bwMode="gray">
          <a:xfrm>
            <a:off x="479425" y="8790983"/>
            <a:ext cx="61404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5F7CD99-60FC-45D0-B1C4-46185506916A}"/>
              </a:ext>
            </a:extLst>
          </p:cNvPr>
          <p:cNvCxnSpPr>
            <a:cxnSpLocks/>
          </p:cNvCxnSpPr>
          <p:nvPr/>
        </p:nvCxnSpPr>
        <p:spPr bwMode="gray">
          <a:xfrm>
            <a:off x="479425" y="9143139"/>
            <a:ext cx="61404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A21177D2-8811-4CF0-AE67-55BA664407E9}"/>
              </a:ext>
            </a:extLst>
          </p:cNvPr>
          <p:cNvCxnSpPr>
            <a:cxnSpLocks/>
          </p:cNvCxnSpPr>
          <p:nvPr/>
        </p:nvCxnSpPr>
        <p:spPr bwMode="gray">
          <a:xfrm>
            <a:off x="479425" y="9495295"/>
            <a:ext cx="61404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96259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75299" rtl="0" eaLnBrk="1" latinLnBrk="0" hangingPunct="1">
      <a:spcBef>
        <a:spcPts val="400"/>
      </a:spcBef>
      <a:spcAft>
        <a:spcPts val="4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0" algn="l" defTabSz="975299" rtl="0" eaLnBrk="1" latinLnBrk="0" hangingPunct="1">
      <a:spcBef>
        <a:spcPts val="400"/>
      </a:spcBef>
      <a:spcAft>
        <a:spcPts val="400"/>
      </a:spcAft>
      <a:defRPr sz="1200" b="1" kern="1200">
        <a:solidFill>
          <a:schemeClr val="tx1"/>
        </a:solidFill>
        <a:latin typeface="+mn-lt"/>
        <a:ea typeface="+mn-ea"/>
        <a:cs typeface="+mn-cs"/>
      </a:defRPr>
    </a:lvl2pPr>
    <a:lvl3pPr marL="144000" indent="-144000" algn="l" defTabSz="975299" rtl="0" eaLnBrk="1" latinLnBrk="0" hangingPunct="1">
      <a:spcBef>
        <a:spcPts val="400"/>
      </a:spcBef>
      <a:spcAft>
        <a:spcPts val="400"/>
      </a:spcAft>
      <a:buClr>
        <a:schemeClr val="bg2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288000" indent="-144000" algn="l" defTabSz="975299" rtl="0" eaLnBrk="1" latinLnBrk="0" hangingPunct="1">
      <a:spcBef>
        <a:spcPts val="0"/>
      </a:spcBef>
      <a:spcAft>
        <a:spcPts val="400"/>
      </a:spcAft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32000" indent="-144000" algn="l" defTabSz="975299" rtl="0" eaLnBrk="1" latinLnBrk="0" hangingPunct="1">
      <a:spcBef>
        <a:spcPts val="0"/>
      </a:spcBef>
      <a:spcAft>
        <a:spcPts val="400"/>
      </a:spcAft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44000" indent="-144000" algn="l" defTabSz="975299" rtl="0" eaLnBrk="1" latinLnBrk="0" hangingPunct="1">
      <a:spcBef>
        <a:spcPts val="400"/>
      </a:spcBef>
      <a:spcAft>
        <a:spcPts val="400"/>
      </a:spcAft>
      <a:buClr>
        <a:schemeClr val="bg2"/>
      </a:buClr>
      <a:buFont typeface="+mj-lt"/>
      <a:buAutoNum type="arabicPeriod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88000" indent="-144000" algn="l" defTabSz="975299" rtl="0" eaLnBrk="1" latinLnBrk="0" hangingPunct="1">
      <a:spcBef>
        <a:spcPts val="0"/>
      </a:spcBef>
      <a:spcAft>
        <a:spcPts val="400"/>
      </a:spcAft>
      <a:buClr>
        <a:schemeClr val="bg2"/>
      </a:buClr>
      <a:buFont typeface="+mj-lt"/>
      <a:buAutoNum type="alphaLcPeriod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0" algn="l" defTabSz="975299" rtl="0" eaLnBrk="1" latinLnBrk="0" hangingPunct="1">
      <a:spcBef>
        <a:spcPts val="400"/>
      </a:spcBef>
      <a:spcAft>
        <a:spcPts val="400"/>
      </a:spcAft>
      <a:defRPr sz="1600" b="1" kern="1200">
        <a:solidFill>
          <a:schemeClr val="bg2"/>
        </a:solidFill>
        <a:latin typeface="+mn-lt"/>
        <a:ea typeface="+mn-ea"/>
        <a:cs typeface="+mn-cs"/>
      </a:defRPr>
    </a:lvl8pPr>
    <a:lvl9pPr marL="0" algn="l" defTabSz="975299" rtl="0" eaLnBrk="1" latinLnBrk="0" hangingPunct="1">
      <a:spcBef>
        <a:spcPts val="400"/>
      </a:spcBef>
      <a:spcAft>
        <a:spcPts val="400"/>
      </a:spcAft>
      <a:defRPr sz="900" kern="1200">
        <a:solidFill>
          <a:schemeClr val="bg1">
            <a:lumMod val="65000"/>
          </a:schemeClr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164" userDrawn="1">
          <p15:clr>
            <a:srgbClr val="F26B43"/>
          </p15:clr>
        </p15:guide>
        <p15:guide id="2" pos="308" userDrawn="1">
          <p15:clr>
            <a:srgbClr val="F26B43"/>
          </p15:clr>
        </p15:guide>
        <p15:guide id="4" orient="horz" pos="2712" userDrawn="1">
          <p15:clr>
            <a:srgbClr val="F26B43"/>
          </p15:clr>
        </p15:guide>
        <p15:guide id="5" orient="horz" pos="535" userDrawn="1">
          <p15:clr>
            <a:srgbClr val="F26B43"/>
          </p15:clr>
        </p15:guide>
        <p15:guide id="6" orient="horz" pos="287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95300" y="855663"/>
            <a:ext cx="6124575" cy="3444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3CC87-18E6-904B-91DF-7AB1BE26DDED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0140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95300" y="855663"/>
            <a:ext cx="6124575" cy="3444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3CC87-18E6-904B-91DF-7AB1BE26DDED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0875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95300" y="855663"/>
            <a:ext cx="6124575" cy="3444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3CC87-18E6-904B-91DF-7AB1BE26DDED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774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95300" y="855663"/>
            <a:ext cx="6124575" cy="3444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3CC87-18E6-904B-91DF-7AB1BE26DDED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691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95300" y="855663"/>
            <a:ext cx="6124575" cy="3444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3CC87-18E6-904B-91DF-7AB1BE26DDED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4598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95300" y="855663"/>
            <a:ext cx="6124575" cy="3444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3CC87-18E6-904B-91DF-7AB1BE26DDED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037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png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ild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8">
            <a:extLst>
              <a:ext uri="{FF2B5EF4-FFF2-40B4-BE49-F238E27FC236}">
                <a16:creationId xmlns:a16="http://schemas.microsoft.com/office/drawing/2014/main" id="{B2C0AAE8-22B0-45FC-84B9-7BEEBE3C15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0" y="0"/>
            <a:ext cx="13004800" cy="73152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bIns="223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</a:t>
            </a:r>
            <a:br>
              <a:rPr lang="de-DE" dirty="0"/>
            </a:br>
            <a:r>
              <a:rPr lang="de-DE" dirty="0"/>
              <a:t>Bild in die Zwischenablage, </a:t>
            </a:r>
            <a:br>
              <a:rPr lang="de-DE" dirty="0"/>
            </a:br>
            <a:r>
              <a:rPr lang="de-DE" dirty="0"/>
              <a:t>wählen Sie den Platzhalter an </a:t>
            </a:r>
            <a:br>
              <a:rPr lang="de-DE" dirty="0"/>
            </a:br>
            <a:r>
              <a:rPr lang="de-DE" dirty="0"/>
              <a:t>und klicken Sie einfügen.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C2D4733-5B9B-4698-978B-66355EC3B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85826" y="2289175"/>
            <a:ext cx="5184774" cy="2160588"/>
          </a:xfrm>
        </p:spPr>
        <p:txBody>
          <a:bodyPr tIns="0" anchor="b" anchorCtr="0"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de-DE" sz="4000" dirty="0"/>
              <a:t>Ein Titel der </a:t>
            </a:r>
            <a:br>
              <a:rPr lang="de-DE" sz="4000" dirty="0"/>
            </a:br>
            <a:r>
              <a:rPr lang="de-DE" sz="4000" dirty="0"/>
              <a:t>über drei Zeilen </a:t>
            </a:r>
            <a:br>
              <a:rPr lang="de-DE" sz="4000" dirty="0"/>
            </a:br>
            <a:r>
              <a:rPr lang="de-DE" sz="4000" dirty="0"/>
              <a:t>laufen kann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85825" y="4881563"/>
            <a:ext cx="3455988" cy="288000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5342DDCB-E836-4239-BE0F-2A6BFA58FB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5824" y="5169563"/>
            <a:ext cx="3455988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Abteilung/Team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7542F90-2CEE-4831-B728-AA0F3624C375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>
          <a:xfrm>
            <a:off x="885824" y="5532121"/>
            <a:ext cx="3455988" cy="273050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</a:defRPr>
            </a:lvl1pPr>
            <a:lvl2pPr marL="0" indent="0">
              <a:defRPr sz="1600"/>
            </a:lvl2pPr>
            <a:lvl3pPr marL="0">
              <a:defRPr sz="1600"/>
            </a:lvl3pPr>
            <a:lvl4pPr marL="0">
              <a:defRPr sz="1600"/>
            </a:lvl4pPr>
            <a:lvl5pPr marL="0">
              <a:defRPr sz="1600"/>
            </a:lvl5pPr>
            <a:lvl6pPr marL="0">
              <a:defRPr sz="1600"/>
            </a:lvl6pPr>
            <a:lvl7pPr marL="0">
              <a:defRPr sz="1600"/>
            </a:lvl7pPr>
            <a:lvl8pPr marL="0">
              <a:defRPr sz="1600"/>
            </a:lvl8pPr>
            <a:lvl9pPr marL="0">
              <a:defRPr sz="1600"/>
            </a:lvl9pPr>
          </a:lstStyle>
          <a:p>
            <a:endParaRPr lang="de-DE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10CC144B-93DE-44E1-A85E-79D8DB8630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85824" y="5805171"/>
            <a:ext cx="3455988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Version XYZ (Optional)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220A251-B43F-418B-882D-89E8B5CE8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>
          <a:xfrm>
            <a:off x="454026" y="7330150"/>
            <a:ext cx="4319588" cy="273050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20CD048-1678-4BBC-B4C6-00BA16800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>
          <a:xfrm>
            <a:off x="11687175" y="7330150"/>
            <a:ext cx="863600" cy="273050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SmartArt-Platzhalter 15">
            <a:extLst>
              <a:ext uri="{FF2B5EF4-FFF2-40B4-BE49-F238E27FC236}">
                <a16:creationId xmlns:a16="http://schemas.microsoft.com/office/drawing/2014/main" id="{0556F2A0-576E-46D2-8824-30B44EF57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885825" y="994748"/>
            <a:ext cx="1085850" cy="1070493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41467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8620384-C229-4DBA-BD8E-ACE0B590B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04215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B8ECCCB-12ED-4655-92C9-81355A5DDF2F}"/>
              </a:ext>
            </a:extLst>
          </p:cNvPr>
          <p:cNvSpPr>
            <a:spLocks noGrp="1"/>
          </p:cNvSpPr>
          <p:nvPr>
            <p:ph type="title"/>
          </p:nvPr>
        </p:nvSpPr>
        <p:spPr bwMode="blackGray">
          <a:xfrm>
            <a:off x="454025" y="0"/>
            <a:ext cx="8640000" cy="1425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7" name="Foliennummernplatzhalter 4">
            <a:extLst>
              <a:ext uri="{FF2B5EF4-FFF2-40B4-BE49-F238E27FC236}">
                <a16:creationId xmlns:a16="http://schemas.microsoft.com/office/drawing/2014/main" id="{918789D9-2DF0-409C-A096-BD884523C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 bwMode="gray">
          <a:xfrm>
            <a:off x="9185275" y="7527643"/>
            <a:ext cx="2925763" cy="3889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4FF3DF-A5E6-4196-9473-7CBA17E326DE}" type="slidenum">
              <a:rPr lang="de-DE" sz="100" b="1" smtClean="0">
                <a:solidFill>
                  <a:sysClr val="windowText" lastClr="000000"/>
                </a:solidFill>
              </a:rPr>
              <a:pPr>
                <a:defRPr/>
              </a:pPr>
              <a:t>‹Nr.›</a:t>
            </a:fld>
            <a:endParaRPr lang="de-DE" sz="1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AA1378DF-8E7B-478F-8336-DC8FCE25D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216000" rIns="216000" bIns="216000" rtlCol="0" anchor="t" anchorCtr="0">
            <a:noAutofit/>
          </a:bodyPr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FFEE084-5663-4964-B824-4117B533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AA0E08-D991-43F3-8736-01516A07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B1EB9A-059A-4561-B9FB-139F2E730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B4E944-4C77-4BB5-B445-FAE9A880E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29112022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_Grüne-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5600" cy="1224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1432801"/>
            <a:ext cx="10515600" cy="581025"/>
          </a:xfrm>
          <a:prstGeom prst="rect">
            <a:avLst/>
          </a:prstGeom>
        </p:spPr>
        <p:txBody>
          <a:bodyPr lIns="129594" tIns="64797" rIns="129594" bIns="64797">
            <a:no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1" name="Abgerundetes Rechteck 10"/>
          <p:cNvSpPr/>
          <p:nvPr userDrawn="1"/>
        </p:nvSpPr>
        <p:spPr>
          <a:xfrm>
            <a:off x="381601" y="2253525"/>
            <a:ext cx="5126400" cy="4867200"/>
          </a:xfrm>
          <a:prstGeom prst="roundRect">
            <a:avLst>
              <a:gd name="adj" fmla="val 3128"/>
            </a:avLst>
          </a:prstGeom>
          <a:solidFill>
            <a:srgbClr val="90D033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6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2" name="Abgerundetes Rechteck 11"/>
          <p:cNvSpPr/>
          <p:nvPr userDrawn="1"/>
        </p:nvSpPr>
        <p:spPr>
          <a:xfrm>
            <a:off x="381601" y="2145433"/>
            <a:ext cx="5126400" cy="4950168"/>
          </a:xfrm>
          <a:prstGeom prst="roundRect">
            <a:avLst>
              <a:gd name="adj" fmla="val 3128"/>
            </a:avLst>
          </a:prstGeom>
          <a:solidFill>
            <a:srgbClr val="D5E7B9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6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3" name="Textplatzhalt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381550" y="5741090"/>
            <a:ext cx="5122800" cy="1228971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81600" y="2145433"/>
            <a:ext cx="5122800" cy="3384427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n"/>
              <a:defRPr sz="2400"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n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5884"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6pPr>
            <a:lvl7pPr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7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Abgerundetes Rechteck 18"/>
          <p:cNvSpPr/>
          <p:nvPr userDrawn="1"/>
        </p:nvSpPr>
        <p:spPr>
          <a:xfrm>
            <a:off x="5774401" y="2253601"/>
            <a:ext cx="5122800" cy="4867200"/>
          </a:xfrm>
          <a:prstGeom prst="roundRect">
            <a:avLst>
              <a:gd name="adj" fmla="val 3128"/>
            </a:avLst>
          </a:prstGeom>
          <a:solidFill>
            <a:srgbClr val="90D033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6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20" name="Abgerundetes Rechteck 19"/>
          <p:cNvSpPr/>
          <p:nvPr userDrawn="1"/>
        </p:nvSpPr>
        <p:spPr>
          <a:xfrm>
            <a:off x="5770800" y="2145433"/>
            <a:ext cx="5126400" cy="4950168"/>
          </a:xfrm>
          <a:prstGeom prst="roundRect">
            <a:avLst>
              <a:gd name="adj" fmla="val 3128"/>
            </a:avLst>
          </a:prstGeom>
          <a:solidFill>
            <a:srgbClr val="D5E7B9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6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21" name="Textplatzhalt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770800" y="5742000"/>
            <a:ext cx="5126400" cy="1228971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5770800" y="2145433"/>
            <a:ext cx="5126400" cy="3384000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n"/>
              <a:defRPr sz="2400"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n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5884"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6pPr>
            <a:lvl7pPr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7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4091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_Graues-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5600" cy="1224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1432801"/>
            <a:ext cx="10515600" cy="580602"/>
          </a:xfrm>
          <a:prstGeom prst="rect">
            <a:avLst/>
          </a:prstGeom>
        </p:spPr>
        <p:txBody>
          <a:bodyPr lIns="129594" tIns="64797" rIns="129594" bIns="64797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8" name="Abgerundetes Rechteck 7"/>
          <p:cNvSpPr/>
          <p:nvPr userDrawn="1"/>
        </p:nvSpPr>
        <p:spPr>
          <a:xfrm>
            <a:off x="391740" y="2253525"/>
            <a:ext cx="10501200" cy="4867200"/>
          </a:xfrm>
          <a:prstGeom prst="roundRect">
            <a:avLst>
              <a:gd name="adj" fmla="val 3128"/>
            </a:avLst>
          </a:prstGeom>
          <a:solidFill>
            <a:srgbClr val="90D033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9" name="Abgerundetes Rechteck 8"/>
          <p:cNvSpPr/>
          <p:nvPr userDrawn="1"/>
        </p:nvSpPr>
        <p:spPr>
          <a:xfrm>
            <a:off x="378000" y="2145433"/>
            <a:ext cx="10519201" cy="4950478"/>
          </a:xfrm>
          <a:prstGeom prst="roundRect">
            <a:avLst>
              <a:gd name="adj" fmla="val 3128"/>
            </a:avLst>
          </a:prstGeom>
          <a:solidFill>
            <a:srgbClr val="D9D9D9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81601" y="2145433"/>
            <a:ext cx="10515600" cy="3384427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n"/>
              <a:defRPr sz="2400" baseline="0">
                <a:latin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n"/>
              <a:defRPr sz="2400">
                <a:latin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</a:defRPr>
            </a:lvl5pPr>
            <a:lvl6pPr marL="2285884">
              <a:defRPr/>
            </a:lvl6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extplatzhalt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381549" y="5741090"/>
            <a:ext cx="10515600" cy="1228971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84325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_Graue-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5600" cy="1224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11399080" y="6181201"/>
            <a:ext cx="1605720" cy="3085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1399080" y="5882401"/>
            <a:ext cx="1605720" cy="300368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901601" y="6494401"/>
            <a:ext cx="576080" cy="247650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fld id="{8456B198-FE55-4C2A-B77C-6C84E701438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1432801"/>
            <a:ext cx="10515600" cy="580602"/>
          </a:xfrm>
          <a:prstGeom prst="rect">
            <a:avLst/>
          </a:prstGeom>
        </p:spPr>
        <p:txBody>
          <a:bodyPr lIns="129594" tIns="64797" rIns="129594" bIns="64797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8" name="Abgerundetes Rechteck 7"/>
          <p:cNvSpPr/>
          <p:nvPr userDrawn="1"/>
        </p:nvSpPr>
        <p:spPr>
          <a:xfrm>
            <a:off x="381601" y="2253525"/>
            <a:ext cx="5126400" cy="4867200"/>
          </a:xfrm>
          <a:prstGeom prst="roundRect">
            <a:avLst>
              <a:gd name="adj" fmla="val 3128"/>
            </a:avLst>
          </a:prstGeom>
          <a:solidFill>
            <a:srgbClr val="90D033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9" name="Abgerundetes Rechteck 8"/>
          <p:cNvSpPr/>
          <p:nvPr userDrawn="1"/>
        </p:nvSpPr>
        <p:spPr>
          <a:xfrm>
            <a:off x="381601" y="2145433"/>
            <a:ext cx="5126400" cy="4950478"/>
          </a:xfrm>
          <a:prstGeom prst="roundRect">
            <a:avLst>
              <a:gd name="adj" fmla="val 3128"/>
            </a:avLst>
          </a:prstGeom>
          <a:solidFill>
            <a:srgbClr val="D9D9D9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81600" y="2145433"/>
            <a:ext cx="5122800" cy="3384427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n"/>
              <a:defRPr sz="2400" baseline="0">
                <a:latin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n"/>
              <a:defRPr sz="2400">
                <a:latin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</a:defRPr>
            </a:lvl5pPr>
            <a:lvl6pPr marL="2285884">
              <a:defRPr/>
            </a:lvl6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extplatzhalt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381550" y="5741090"/>
            <a:ext cx="5122800" cy="1228971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2" name="Abgerundetes Rechteck 11"/>
          <p:cNvSpPr/>
          <p:nvPr userDrawn="1"/>
        </p:nvSpPr>
        <p:spPr>
          <a:xfrm>
            <a:off x="5774401" y="2250000"/>
            <a:ext cx="5122800" cy="4870800"/>
          </a:xfrm>
          <a:prstGeom prst="roundRect">
            <a:avLst>
              <a:gd name="adj" fmla="val 3128"/>
            </a:avLst>
          </a:prstGeom>
          <a:solidFill>
            <a:srgbClr val="90D033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4" name="Abgerundetes Rechteck 13"/>
          <p:cNvSpPr/>
          <p:nvPr userDrawn="1"/>
        </p:nvSpPr>
        <p:spPr>
          <a:xfrm>
            <a:off x="5770800" y="2145433"/>
            <a:ext cx="5126400" cy="4950000"/>
          </a:xfrm>
          <a:prstGeom prst="roundRect">
            <a:avLst>
              <a:gd name="adj" fmla="val 3128"/>
            </a:avLst>
          </a:prstGeom>
          <a:solidFill>
            <a:srgbClr val="D9D9D9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5" name="Textplatzhalter 6"/>
          <p:cNvSpPr>
            <a:spLocks noGrp="1"/>
          </p:cNvSpPr>
          <p:nvPr>
            <p:ph type="body" sz="quarter" idx="35" hasCustomPrompt="1"/>
          </p:nvPr>
        </p:nvSpPr>
        <p:spPr>
          <a:xfrm>
            <a:off x="5770800" y="5742000"/>
            <a:ext cx="5126400" cy="1228971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770800" y="2145432"/>
            <a:ext cx="5126400" cy="3384647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n"/>
              <a:defRPr sz="2400" baseline="0">
                <a:latin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n"/>
              <a:defRPr sz="2400">
                <a:latin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</a:defRPr>
            </a:lvl5pPr>
            <a:lvl6pPr marL="2285884">
              <a:defRPr/>
            </a:lvl6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6937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_nur-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5600" cy="1224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</p:spTree>
    <p:extLst>
      <p:ext uri="{BB962C8B-B14F-4D97-AF65-F5344CB8AC3E}">
        <p14:creationId xmlns:p14="http://schemas.microsoft.com/office/powerpoint/2010/main" val="395489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ild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8">
            <a:extLst>
              <a:ext uri="{FF2B5EF4-FFF2-40B4-BE49-F238E27FC236}">
                <a16:creationId xmlns:a16="http://schemas.microsoft.com/office/drawing/2014/main" id="{B2C0AAE8-22B0-45FC-84B9-7BEEBE3C15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0" y="0"/>
            <a:ext cx="13004800" cy="73152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bIns="223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</a:t>
            </a:r>
            <a:br>
              <a:rPr lang="de-DE" dirty="0"/>
            </a:br>
            <a:r>
              <a:rPr lang="de-DE" dirty="0"/>
              <a:t>Bild in die Zwischenablage, </a:t>
            </a:r>
            <a:br>
              <a:rPr lang="de-DE" dirty="0"/>
            </a:br>
            <a:r>
              <a:rPr lang="de-DE" dirty="0"/>
              <a:t>wählen Sie den Platzhalter an </a:t>
            </a:r>
            <a:br>
              <a:rPr lang="de-DE" dirty="0"/>
            </a:br>
            <a:r>
              <a:rPr lang="de-DE" dirty="0"/>
              <a:t>und klicken Sie einfügen.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C2D4733-5B9B-4698-978B-66355EC3B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85826" y="2289175"/>
            <a:ext cx="5184774" cy="2160588"/>
          </a:xfrm>
        </p:spPr>
        <p:txBody>
          <a:bodyPr tIns="0" anchor="b" anchorCtr="0"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de-DE" sz="4000"/>
              <a:t>Ein Titel der </a:t>
            </a:r>
            <a:br>
              <a:rPr lang="de-DE" sz="4000"/>
            </a:br>
            <a:r>
              <a:rPr lang="de-DE" sz="4000"/>
              <a:t>über drei Zeilen </a:t>
            </a:r>
            <a:br>
              <a:rPr lang="de-DE" sz="4000"/>
            </a:br>
            <a:r>
              <a:rPr lang="de-DE" sz="4000"/>
              <a:t>laufen kann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85825" y="4881563"/>
            <a:ext cx="3455988" cy="288000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5342DDCB-E836-4239-BE0F-2A6BFA58FB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5824" y="5169563"/>
            <a:ext cx="3455988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Abteilung/Team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7542F90-2CEE-4831-B728-AA0F3624C375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>
          <a:xfrm>
            <a:off x="885824" y="5532121"/>
            <a:ext cx="3455988" cy="273050"/>
          </a:xfrm>
          <a:prstGeom prst="rect">
            <a:avLst/>
          </a:prstGeom>
        </p:spPr>
        <p:txBody>
          <a:bodyPr/>
          <a:lstStyle>
            <a:lvl1pPr algn="l">
              <a:defRPr sz="1600">
                <a:solidFill>
                  <a:schemeClr val="tx1"/>
                </a:solidFill>
              </a:defRPr>
            </a:lvl1pPr>
            <a:lvl2pPr marL="0" indent="0">
              <a:defRPr sz="1600"/>
            </a:lvl2pPr>
            <a:lvl3pPr marL="0">
              <a:defRPr sz="1600"/>
            </a:lvl3pPr>
            <a:lvl4pPr marL="0">
              <a:defRPr sz="1600"/>
            </a:lvl4pPr>
            <a:lvl5pPr marL="0">
              <a:defRPr sz="1600"/>
            </a:lvl5pPr>
            <a:lvl6pPr marL="0">
              <a:defRPr sz="1600"/>
            </a:lvl6pPr>
            <a:lvl7pPr marL="0">
              <a:defRPr sz="1600"/>
            </a:lvl7pPr>
            <a:lvl8pPr marL="0">
              <a:defRPr sz="1600"/>
            </a:lvl8pPr>
            <a:lvl9pPr marL="0">
              <a:defRPr sz="1600"/>
            </a:lvl9pPr>
          </a:lstStyle>
          <a:p>
            <a:endParaRPr lang="de-DE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10CC144B-93DE-44E1-A85E-79D8DB8630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85824" y="5805171"/>
            <a:ext cx="3455988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Version XYZ (Optional)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220A251-B43F-418B-882D-89E8B5CE8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>
          <a:xfrm>
            <a:off x="454026" y="733015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20CD048-1678-4BBC-B4C6-00BA16800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>
          <a:xfrm>
            <a:off x="11687175" y="733015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SmartArt-Platzhalter 15">
            <a:extLst>
              <a:ext uri="{FF2B5EF4-FFF2-40B4-BE49-F238E27FC236}">
                <a16:creationId xmlns:a16="http://schemas.microsoft.com/office/drawing/2014/main" id="{45D573E9-DCAE-4CB8-BE1B-0A407FF42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885825" y="994748"/>
            <a:ext cx="1085850" cy="1070493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16533515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5874699E-5303-426C-AFA1-7BA2A2FB1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520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520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C2D4733-5B9B-4698-978B-66355EC3B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85825" y="2289175"/>
            <a:ext cx="5616575" cy="2160588"/>
          </a:xfrm>
        </p:spPr>
        <p:txBody>
          <a:bodyPr tIns="0" anchor="b" anchorCtr="0"/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4000">
                <a:solidFill>
                  <a:schemeClr val="bg1"/>
                </a:solidFill>
              </a:defRPr>
            </a:lvl2pPr>
            <a:lvl3pPr>
              <a:defRPr sz="4000">
                <a:solidFill>
                  <a:schemeClr val="bg1"/>
                </a:solidFill>
              </a:defRPr>
            </a:lvl3pPr>
            <a:lvl4pPr>
              <a:defRPr sz="4000">
                <a:solidFill>
                  <a:schemeClr val="bg1"/>
                </a:solidFill>
              </a:defRPr>
            </a:lvl4pPr>
            <a:lvl5pPr>
              <a:defRPr sz="4000">
                <a:solidFill>
                  <a:schemeClr val="bg1"/>
                </a:solidFill>
              </a:defRPr>
            </a:lvl5pPr>
            <a:lvl6pPr>
              <a:defRPr sz="4000">
                <a:solidFill>
                  <a:schemeClr val="bg1"/>
                </a:solidFill>
              </a:defRPr>
            </a:lvl6pPr>
            <a:lvl7pPr>
              <a:defRPr sz="4000">
                <a:solidFill>
                  <a:schemeClr val="bg1"/>
                </a:solidFill>
              </a:defRPr>
            </a:lvl7pPr>
            <a:lvl8pPr>
              <a:defRPr sz="4000">
                <a:solidFill>
                  <a:schemeClr val="bg1"/>
                </a:solidFill>
              </a:defRPr>
            </a:lvl8pPr>
            <a:lvl9pPr>
              <a:defRPr sz="40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sz="4000"/>
              <a:t>Ein Titel der </a:t>
            </a:r>
            <a:br>
              <a:rPr lang="de-DE" sz="4000"/>
            </a:br>
            <a:r>
              <a:rPr lang="de-DE" sz="4000"/>
              <a:t>über drei Zeilen </a:t>
            </a:r>
            <a:br>
              <a:rPr lang="de-DE" sz="4000"/>
            </a:br>
            <a:r>
              <a:rPr lang="de-DE" sz="4000"/>
              <a:t>laufen kann</a:t>
            </a:r>
            <a:endParaRPr lang="de-DE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9E4484B0-31C7-4A90-A58D-4E08826C1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885825" y="994748"/>
            <a:ext cx="1085850" cy="1070493"/>
            <a:chOff x="1648" y="-1"/>
            <a:chExt cx="4384" cy="4322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EEA6C25-C8B1-4B56-A0AB-E1366821247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52" y="3320"/>
              <a:ext cx="4380" cy="1001"/>
            </a:xfrm>
            <a:custGeom>
              <a:avLst/>
              <a:gdLst>
                <a:gd name="T0" fmla="*/ 211 w 4466"/>
                <a:gd name="T1" fmla="*/ 848 h 1020"/>
                <a:gd name="T2" fmla="*/ 329 w 4466"/>
                <a:gd name="T3" fmla="*/ 848 h 1020"/>
                <a:gd name="T4" fmla="*/ 667 w 4466"/>
                <a:gd name="T5" fmla="*/ 510 h 1020"/>
                <a:gd name="T6" fmla="*/ 384 w 4466"/>
                <a:gd name="T7" fmla="*/ 173 h 1020"/>
                <a:gd name="T8" fmla="*/ 211 w 4466"/>
                <a:gd name="T9" fmla="*/ 173 h 1020"/>
                <a:gd name="T10" fmla="*/ 211 w 4466"/>
                <a:gd name="T11" fmla="*/ 848 h 1020"/>
                <a:gd name="T12" fmla="*/ 0 w 4466"/>
                <a:gd name="T13" fmla="*/ 0 h 1020"/>
                <a:gd name="T14" fmla="*/ 400 w 4466"/>
                <a:gd name="T15" fmla="*/ 0 h 1020"/>
                <a:gd name="T16" fmla="*/ 879 w 4466"/>
                <a:gd name="T17" fmla="*/ 518 h 1020"/>
                <a:gd name="T18" fmla="*/ 368 w 4466"/>
                <a:gd name="T19" fmla="*/ 1020 h 1020"/>
                <a:gd name="T20" fmla="*/ 0 w 4466"/>
                <a:gd name="T21" fmla="*/ 1020 h 1020"/>
                <a:gd name="T22" fmla="*/ 0 w 4466"/>
                <a:gd name="T23" fmla="*/ 0 h 1020"/>
                <a:gd name="T24" fmla="*/ 2692 w 4466"/>
                <a:gd name="T25" fmla="*/ 0 h 1020"/>
                <a:gd name="T26" fmla="*/ 3375 w 4466"/>
                <a:gd name="T27" fmla="*/ 0 h 1020"/>
                <a:gd name="T28" fmla="*/ 3375 w 4466"/>
                <a:gd name="T29" fmla="*/ 173 h 1020"/>
                <a:gd name="T30" fmla="*/ 2911 w 4466"/>
                <a:gd name="T31" fmla="*/ 173 h 1020"/>
                <a:gd name="T32" fmla="*/ 2911 w 4466"/>
                <a:gd name="T33" fmla="*/ 400 h 1020"/>
                <a:gd name="T34" fmla="*/ 3343 w 4466"/>
                <a:gd name="T35" fmla="*/ 400 h 1020"/>
                <a:gd name="T36" fmla="*/ 3343 w 4466"/>
                <a:gd name="T37" fmla="*/ 573 h 1020"/>
                <a:gd name="T38" fmla="*/ 2911 w 4466"/>
                <a:gd name="T39" fmla="*/ 573 h 1020"/>
                <a:gd name="T40" fmla="*/ 2911 w 4466"/>
                <a:gd name="T41" fmla="*/ 856 h 1020"/>
                <a:gd name="T42" fmla="*/ 3398 w 4466"/>
                <a:gd name="T43" fmla="*/ 856 h 1020"/>
                <a:gd name="T44" fmla="*/ 3398 w 4466"/>
                <a:gd name="T45" fmla="*/ 1020 h 1020"/>
                <a:gd name="T46" fmla="*/ 2692 w 4466"/>
                <a:gd name="T47" fmla="*/ 1020 h 1020"/>
                <a:gd name="T48" fmla="*/ 2692 w 4466"/>
                <a:gd name="T49" fmla="*/ 0 h 1020"/>
                <a:gd name="T50" fmla="*/ 1334 w 4466"/>
                <a:gd name="T51" fmla="*/ 1020 h 1020"/>
                <a:gd name="T52" fmla="*/ 1334 w 4466"/>
                <a:gd name="T53" fmla="*/ 856 h 1020"/>
                <a:gd name="T54" fmla="*/ 1616 w 4466"/>
                <a:gd name="T55" fmla="*/ 856 h 1020"/>
                <a:gd name="T56" fmla="*/ 1365 w 4466"/>
                <a:gd name="T57" fmla="*/ 212 h 1020"/>
                <a:gd name="T58" fmla="*/ 1059 w 4466"/>
                <a:gd name="T59" fmla="*/ 1020 h 1020"/>
                <a:gd name="T60" fmla="*/ 839 w 4466"/>
                <a:gd name="T61" fmla="*/ 1020 h 1020"/>
                <a:gd name="T62" fmla="*/ 1232 w 4466"/>
                <a:gd name="T63" fmla="*/ 0 h 1020"/>
                <a:gd name="T64" fmla="*/ 1499 w 4466"/>
                <a:gd name="T65" fmla="*/ 0 h 1020"/>
                <a:gd name="T66" fmla="*/ 1899 w 4466"/>
                <a:gd name="T67" fmla="*/ 1020 h 1020"/>
                <a:gd name="T68" fmla="*/ 1334 w 4466"/>
                <a:gd name="T69" fmla="*/ 1020 h 1020"/>
                <a:gd name="T70" fmla="*/ 1726 w 4466"/>
                <a:gd name="T71" fmla="*/ 173 h 1020"/>
                <a:gd name="T72" fmla="*/ 1726 w 4466"/>
                <a:gd name="T73" fmla="*/ 0 h 1020"/>
                <a:gd name="T74" fmla="*/ 2605 w 4466"/>
                <a:gd name="T75" fmla="*/ 0 h 1020"/>
                <a:gd name="T76" fmla="*/ 2605 w 4466"/>
                <a:gd name="T77" fmla="*/ 173 h 1020"/>
                <a:gd name="T78" fmla="*/ 2284 w 4466"/>
                <a:gd name="T79" fmla="*/ 173 h 1020"/>
                <a:gd name="T80" fmla="*/ 2284 w 4466"/>
                <a:gd name="T81" fmla="*/ 1020 h 1020"/>
                <a:gd name="T82" fmla="*/ 2056 w 4466"/>
                <a:gd name="T83" fmla="*/ 1020 h 1020"/>
                <a:gd name="T84" fmla="*/ 2056 w 4466"/>
                <a:gd name="T85" fmla="*/ 173 h 1020"/>
                <a:gd name="T86" fmla="*/ 1726 w 4466"/>
                <a:gd name="T87" fmla="*/ 173 h 1020"/>
                <a:gd name="T88" fmla="*/ 3924 w 4466"/>
                <a:gd name="T89" fmla="*/ 0 h 1020"/>
                <a:gd name="T90" fmla="*/ 3924 w 4466"/>
                <a:gd name="T91" fmla="*/ 173 h 1020"/>
                <a:gd name="T92" fmla="*/ 4183 w 4466"/>
                <a:gd name="T93" fmla="*/ 173 h 1020"/>
                <a:gd name="T94" fmla="*/ 3948 w 4466"/>
                <a:gd name="T95" fmla="*/ 793 h 1020"/>
                <a:gd name="T96" fmla="*/ 3657 w 4466"/>
                <a:gd name="T97" fmla="*/ 0 h 1020"/>
                <a:gd name="T98" fmla="*/ 3429 w 4466"/>
                <a:gd name="T99" fmla="*/ 0 h 1020"/>
                <a:gd name="T100" fmla="*/ 3830 w 4466"/>
                <a:gd name="T101" fmla="*/ 1020 h 1020"/>
                <a:gd name="T102" fmla="*/ 4073 w 4466"/>
                <a:gd name="T103" fmla="*/ 1020 h 1020"/>
                <a:gd name="T104" fmla="*/ 4466 w 4466"/>
                <a:gd name="T105" fmla="*/ 0 h 1020"/>
                <a:gd name="T106" fmla="*/ 3924 w 4466"/>
                <a:gd name="T10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66" h="1020">
                  <a:moveTo>
                    <a:pt x="211" y="848"/>
                  </a:moveTo>
                  <a:cubicBezTo>
                    <a:pt x="329" y="848"/>
                    <a:pt x="329" y="848"/>
                    <a:pt x="329" y="848"/>
                  </a:cubicBezTo>
                  <a:cubicBezTo>
                    <a:pt x="510" y="848"/>
                    <a:pt x="659" y="730"/>
                    <a:pt x="667" y="510"/>
                  </a:cubicBezTo>
                  <a:cubicBezTo>
                    <a:pt x="675" y="298"/>
                    <a:pt x="557" y="173"/>
                    <a:pt x="384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1" y="848"/>
                    <a:pt x="211" y="848"/>
                    <a:pt x="211" y="848"/>
                  </a:cubicBezTo>
                  <a:close/>
                  <a:moveTo>
                    <a:pt x="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675" y="0"/>
                    <a:pt x="871" y="204"/>
                    <a:pt x="879" y="518"/>
                  </a:cubicBezTo>
                  <a:cubicBezTo>
                    <a:pt x="879" y="801"/>
                    <a:pt x="643" y="1020"/>
                    <a:pt x="368" y="1020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92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5" y="173"/>
                    <a:pt x="3375" y="173"/>
                    <a:pt x="3375" y="173"/>
                  </a:cubicBezTo>
                  <a:cubicBezTo>
                    <a:pt x="2911" y="173"/>
                    <a:pt x="2911" y="173"/>
                    <a:pt x="2911" y="173"/>
                  </a:cubicBezTo>
                  <a:cubicBezTo>
                    <a:pt x="2911" y="400"/>
                    <a:pt x="2911" y="400"/>
                    <a:pt x="2911" y="400"/>
                  </a:cubicBezTo>
                  <a:cubicBezTo>
                    <a:pt x="3343" y="400"/>
                    <a:pt x="3343" y="400"/>
                    <a:pt x="3343" y="400"/>
                  </a:cubicBezTo>
                  <a:cubicBezTo>
                    <a:pt x="3343" y="573"/>
                    <a:pt x="3343" y="573"/>
                    <a:pt x="3343" y="573"/>
                  </a:cubicBezTo>
                  <a:cubicBezTo>
                    <a:pt x="2911" y="573"/>
                    <a:pt x="2911" y="573"/>
                    <a:pt x="2911" y="573"/>
                  </a:cubicBezTo>
                  <a:cubicBezTo>
                    <a:pt x="2911" y="856"/>
                    <a:pt x="2911" y="856"/>
                    <a:pt x="2911" y="856"/>
                  </a:cubicBezTo>
                  <a:cubicBezTo>
                    <a:pt x="3398" y="856"/>
                    <a:pt x="3398" y="856"/>
                    <a:pt x="3398" y="856"/>
                  </a:cubicBezTo>
                  <a:cubicBezTo>
                    <a:pt x="3398" y="1020"/>
                    <a:pt x="3398" y="1020"/>
                    <a:pt x="3398" y="1020"/>
                  </a:cubicBezTo>
                  <a:cubicBezTo>
                    <a:pt x="2692" y="1020"/>
                    <a:pt x="2692" y="1020"/>
                    <a:pt x="2692" y="1020"/>
                  </a:cubicBezTo>
                  <a:cubicBezTo>
                    <a:pt x="2692" y="0"/>
                    <a:pt x="2692" y="0"/>
                    <a:pt x="2692" y="0"/>
                  </a:cubicBezTo>
                  <a:close/>
                  <a:moveTo>
                    <a:pt x="1334" y="1020"/>
                  </a:moveTo>
                  <a:cubicBezTo>
                    <a:pt x="1334" y="856"/>
                    <a:pt x="1334" y="856"/>
                    <a:pt x="1334" y="856"/>
                  </a:cubicBezTo>
                  <a:cubicBezTo>
                    <a:pt x="1616" y="856"/>
                    <a:pt x="1616" y="856"/>
                    <a:pt x="1616" y="856"/>
                  </a:cubicBezTo>
                  <a:cubicBezTo>
                    <a:pt x="1365" y="212"/>
                    <a:pt x="1365" y="212"/>
                    <a:pt x="1365" y="212"/>
                  </a:cubicBezTo>
                  <a:cubicBezTo>
                    <a:pt x="1059" y="1020"/>
                    <a:pt x="1059" y="1020"/>
                    <a:pt x="1059" y="1020"/>
                  </a:cubicBezTo>
                  <a:cubicBezTo>
                    <a:pt x="839" y="1020"/>
                    <a:pt x="839" y="1020"/>
                    <a:pt x="839" y="102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899" y="1020"/>
                    <a:pt x="1899" y="1020"/>
                    <a:pt x="1899" y="1020"/>
                  </a:cubicBezTo>
                  <a:cubicBezTo>
                    <a:pt x="1334" y="1020"/>
                    <a:pt x="1334" y="1020"/>
                    <a:pt x="1334" y="1020"/>
                  </a:cubicBezTo>
                  <a:close/>
                  <a:moveTo>
                    <a:pt x="1726" y="173"/>
                  </a:moveTo>
                  <a:cubicBezTo>
                    <a:pt x="1726" y="0"/>
                    <a:pt x="1726" y="0"/>
                    <a:pt x="1726" y="0"/>
                  </a:cubicBezTo>
                  <a:cubicBezTo>
                    <a:pt x="2605" y="0"/>
                    <a:pt x="2605" y="0"/>
                    <a:pt x="2605" y="0"/>
                  </a:cubicBezTo>
                  <a:cubicBezTo>
                    <a:pt x="2605" y="173"/>
                    <a:pt x="2605" y="173"/>
                    <a:pt x="2605" y="173"/>
                  </a:cubicBezTo>
                  <a:cubicBezTo>
                    <a:pt x="2284" y="173"/>
                    <a:pt x="2284" y="173"/>
                    <a:pt x="2284" y="173"/>
                  </a:cubicBezTo>
                  <a:cubicBezTo>
                    <a:pt x="2284" y="1020"/>
                    <a:pt x="2284" y="1020"/>
                    <a:pt x="2284" y="1020"/>
                  </a:cubicBezTo>
                  <a:cubicBezTo>
                    <a:pt x="2056" y="1020"/>
                    <a:pt x="2056" y="1020"/>
                    <a:pt x="2056" y="1020"/>
                  </a:cubicBezTo>
                  <a:cubicBezTo>
                    <a:pt x="2056" y="173"/>
                    <a:pt x="2056" y="173"/>
                    <a:pt x="2056" y="173"/>
                  </a:cubicBezTo>
                  <a:cubicBezTo>
                    <a:pt x="1726" y="173"/>
                    <a:pt x="1726" y="173"/>
                    <a:pt x="1726" y="173"/>
                  </a:cubicBezTo>
                  <a:close/>
                  <a:moveTo>
                    <a:pt x="3924" y="0"/>
                  </a:moveTo>
                  <a:cubicBezTo>
                    <a:pt x="3924" y="173"/>
                    <a:pt x="3924" y="173"/>
                    <a:pt x="3924" y="173"/>
                  </a:cubicBezTo>
                  <a:cubicBezTo>
                    <a:pt x="4183" y="173"/>
                    <a:pt x="4183" y="173"/>
                    <a:pt x="4183" y="173"/>
                  </a:cubicBezTo>
                  <a:cubicBezTo>
                    <a:pt x="3948" y="793"/>
                    <a:pt x="3948" y="793"/>
                    <a:pt x="3948" y="793"/>
                  </a:cubicBezTo>
                  <a:cubicBezTo>
                    <a:pt x="3657" y="0"/>
                    <a:pt x="3657" y="0"/>
                    <a:pt x="3657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830" y="1020"/>
                    <a:pt x="3830" y="1020"/>
                    <a:pt x="3830" y="1020"/>
                  </a:cubicBezTo>
                  <a:cubicBezTo>
                    <a:pt x="4073" y="1020"/>
                    <a:pt x="4073" y="1020"/>
                    <a:pt x="4073" y="1020"/>
                  </a:cubicBezTo>
                  <a:cubicBezTo>
                    <a:pt x="4466" y="0"/>
                    <a:pt x="4466" y="0"/>
                    <a:pt x="4466" y="0"/>
                  </a:cubicBezTo>
                  <a:cubicBezTo>
                    <a:pt x="3924" y="0"/>
                    <a:pt x="3924" y="0"/>
                    <a:pt x="39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7ECBDA0-D553-4EED-A23A-05B60BEF1423}"/>
                </a:ext>
              </a:extLst>
            </p:cNvPr>
            <p:cNvSpPr>
              <a:spLocks/>
            </p:cNvSpPr>
            <p:nvPr/>
          </p:nvSpPr>
          <p:spPr bwMode="gray">
            <a:xfrm>
              <a:off x="1648" y="-1"/>
              <a:ext cx="4368" cy="3090"/>
            </a:xfrm>
            <a:custGeom>
              <a:avLst/>
              <a:gdLst>
                <a:gd name="T0" fmla="*/ 0 w 4368"/>
                <a:gd name="T1" fmla="*/ 0 h 3090"/>
                <a:gd name="T2" fmla="*/ 4368 w 4368"/>
                <a:gd name="T3" fmla="*/ 0 h 3090"/>
                <a:gd name="T4" fmla="*/ 4368 w 4368"/>
                <a:gd name="T5" fmla="*/ 3090 h 3090"/>
                <a:gd name="T6" fmla="*/ 0 w 4368"/>
                <a:gd name="T7" fmla="*/ 3090 h 3090"/>
                <a:gd name="T8" fmla="*/ 0 w 4368"/>
                <a:gd name="T9" fmla="*/ 0 h 3090"/>
                <a:gd name="T10" fmla="*/ 0 w 4368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8" h="3090">
                  <a:moveTo>
                    <a:pt x="0" y="0"/>
                  </a:moveTo>
                  <a:lnTo>
                    <a:pt x="4368" y="0"/>
                  </a:lnTo>
                  <a:lnTo>
                    <a:pt x="4368" y="3090"/>
                  </a:lnTo>
                  <a:lnTo>
                    <a:pt x="0" y="3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2CBB13D-0881-40B8-B5A5-BE34FBF42B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885824" y="4881563"/>
            <a:ext cx="5616575" cy="288000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1BD985-D4A6-40BF-93A3-9A2436B55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5824" y="5169563"/>
            <a:ext cx="5616575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Abteilung/Team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06D821A-CCF3-463C-8C19-F9AD6A3FD3D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885825" y="5532121"/>
            <a:ext cx="5616575" cy="27305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l">
              <a:defRPr sz="1600">
                <a:solidFill>
                  <a:schemeClr val="bg1"/>
                </a:solidFill>
              </a:defRPr>
            </a:lvl1pPr>
            <a:lvl2pPr marL="0">
              <a:defRPr sz="1600">
                <a:solidFill>
                  <a:schemeClr val="bg1"/>
                </a:solidFill>
              </a:defRPr>
            </a:lvl2pPr>
            <a:lvl3pPr marL="0">
              <a:defRPr sz="1600">
                <a:solidFill>
                  <a:schemeClr val="bg1"/>
                </a:solidFill>
              </a:defRPr>
            </a:lvl3pPr>
            <a:lvl4pPr marL="0">
              <a:defRPr sz="1600">
                <a:solidFill>
                  <a:schemeClr val="bg1"/>
                </a:solidFill>
              </a:defRPr>
            </a:lvl4pPr>
            <a:lvl5pPr marL="0">
              <a:defRPr sz="1600">
                <a:solidFill>
                  <a:schemeClr val="bg1"/>
                </a:solidFill>
              </a:defRPr>
            </a:lvl5pPr>
            <a:lvl6pPr marL="0">
              <a:defRPr sz="1600">
                <a:solidFill>
                  <a:schemeClr val="bg1"/>
                </a:solidFill>
              </a:defRPr>
            </a:lvl6pPr>
            <a:lvl7pPr marL="0">
              <a:defRPr sz="1600">
                <a:solidFill>
                  <a:schemeClr val="bg1"/>
                </a:solidFill>
              </a:defRPr>
            </a:lvl7pPr>
            <a:lvl8pPr marL="0">
              <a:defRPr sz="1600">
                <a:solidFill>
                  <a:schemeClr val="bg1"/>
                </a:solidFill>
              </a:defRPr>
            </a:lvl8pPr>
            <a:lvl9pPr marL="0">
              <a:defRPr sz="1600">
                <a:solidFill>
                  <a:schemeClr val="bg1"/>
                </a:solidFill>
              </a:defRPr>
            </a:lvl9pPr>
          </a:lstStyle>
          <a:p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D2153CA-FF4D-4B2A-A2B1-AB8177608B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85824" y="5805171"/>
            <a:ext cx="5616575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Version XYZ (Optional)</a:t>
            </a:r>
          </a:p>
        </p:txBody>
      </p:sp>
    </p:spTree>
    <p:extLst>
      <p:ext uri="{BB962C8B-B14F-4D97-AF65-F5344CB8AC3E}">
        <p14:creationId xmlns:p14="http://schemas.microsoft.com/office/powerpoint/2010/main" val="110549665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Störer Bild/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419511A-BC78-47F6-993B-2B61AC85D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61D79F31-9552-46BB-9D84-80F01748E24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3004800" cy="7315200"/>
          </a:xfrm>
          <a:custGeom>
            <a:avLst/>
            <a:gdLst>
              <a:gd name="connsiteX0" fmla="*/ 0 w 13004800"/>
              <a:gd name="connsiteY0" fmla="*/ 0 h 7315200"/>
              <a:gd name="connsiteX1" fmla="*/ 13004800 w 13004800"/>
              <a:gd name="connsiteY1" fmla="*/ 0 h 7315200"/>
              <a:gd name="connsiteX2" fmla="*/ 13004800 w 13004800"/>
              <a:gd name="connsiteY2" fmla="*/ 7315200 h 7315200"/>
              <a:gd name="connsiteX3" fmla="*/ 6070600 w 13004800"/>
              <a:gd name="connsiteY3" fmla="*/ 7315200 h 7315200"/>
              <a:gd name="connsiteX4" fmla="*/ 6070600 w 13004800"/>
              <a:gd name="connsiteY4" fmla="*/ 7310881 h 7315200"/>
              <a:gd name="connsiteX5" fmla="*/ 6071418 w 13004800"/>
              <a:gd name="connsiteY5" fmla="*/ 7310881 h 7315200"/>
              <a:gd name="connsiteX6" fmla="*/ 6071418 w 13004800"/>
              <a:gd name="connsiteY6" fmla="*/ 989456 h 7315200"/>
              <a:gd name="connsiteX7" fmla="*/ 885825 w 13004800"/>
              <a:gd name="connsiteY7" fmla="*/ 989456 h 7315200"/>
              <a:gd name="connsiteX8" fmla="*/ 885825 w 13004800"/>
              <a:gd name="connsiteY8" fmla="*/ 4125535 h 7315200"/>
              <a:gd name="connsiteX9" fmla="*/ 885825 w 13004800"/>
              <a:gd name="connsiteY9" fmla="*/ 7310881 h 7315200"/>
              <a:gd name="connsiteX10" fmla="*/ 885825 w 13004800"/>
              <a:gd name="connsiteY10" fmla="*/ 7315200 h 7315200"/>
              <a:gd name="connsiteX11" fmla="*/ 0 w 13004800"/>
              <a:gd name="connsiteY11" fmla="*/ 731520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6070600" y="7315200"/>
                </a:lnTo>
                <a:lnTo>
                  <a:pt x="6070600" y="7310881"/>
                </a:lnTo>
                <a:lnTo>
                  <a:pt x="6071418" y="7310881"/>
                </a:lnTo>
                <a:lnTo>
                  <a:pt x="6071418" y="989456"/>
                </a:lnTo>
                <a:lnTo>
                  <a:pt x="885825" y="989456"/>
                </a:lnTo>
                <a:lnTo>
                  <a:pt x="885825" y="4125535"/>
                </a:lnTo>
                <a:lnTo>
                  <a:pt x="885825" y="7310881"/>
                </a:lnTo>
                <a:lnTo>
                  <a:pt x="885825" y="7315200"/>
                </a:lnTo>
                <a:lnTo>
                  <a:pt x="0" y="7315200"/>
                </a:lnTo>
                <a:close/>
              </a:path>
            </a:pathLst>
          </a:cu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</p:spPr>
        <p:txBody>
          <a:bodyPr wrap="square" lIns="6948000" tIns="0" anchor="ctr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9518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9518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3CBBDCD-8A9F-4FE5-9875-E8B2AAAEA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317625" y="3157567"/>
            <a:ext cx="4320381" cy="1723996"/>
          </a:xfrm>
        </p:spPr>
        <p:txBody>
          <a:bodyPr tIns="0" bIns="252000" anchor="b" anchorCtr="0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2pPr>
            <a:lvl3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3pPr>
            <a:lvl4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4pPr>
            <a:lvl5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5pPr>
            <a:lvl6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6pPr>
            <a:lvl7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7pPr>
            <a:lvl8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8pPr>
            <a:lvl9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9pPr>
          </a:lstStyle>
          <a:p>
            <a:pPr lvl="0"/>
            <a:r>
              <a:rPr lang="de-DE" sz="3200" dirty="0"/>
              <a:t>Ein Titel der </a:t>
            </a:r>
            <a:br>
              <a:rPr lang="de-DE" sz="3200" dirty="0"/>
            </a:br>
            <a:r>
              <a:rPr lang="de-DE" sz="3200" dirty="0"/>
              <a:t>über drei Zeilen laufen kann</a:t>
            </a:r>
            <a:endParaRPr lang="de-DE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9416AD6-0773-47AC-9704-725327AB0F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318418" y="4881563"/>
            <a:ext cx="4320381" cy="2880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AA8BA660-1D5F-4EA1-8372-8537D93E89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318418" y="5169563"/>
            <a:ext cx="4320381" cy="28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1" defTabSz="975390">
              <a:spcBef>
                <a:spcPts val="427"/>
              </a:spcBef>
              <a:spcAft>
                <a:spcPts val="427"/>
              </a:spcAft>
            </a:pPr>
            <a:r>
              <a:rPr lang="de-DE" sz="1600" b="0" noProof="1">
                <a:solidFill>
                  <a:srgbClr val="000000"/>
                </a:solidFill>
                <a:latin typeface="Segoe UI" panose="020B0502040204020203" pitchFamily="34" charset="0"/>
              </a:rPr>
              <a:t>Abteilung/Team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1CE5444-58EB-4D2D-8519-ABD85530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318417" y="5532121"/>
            <a:ext cx="4320381" cy="27305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  <a:lvl2pPr marL="0">
              <a:defRPr sz="1600"/>
            </a:lvl2pPr>
            <a:lvl3pPr marL="0">
              <a:defRPr sz="1600"/>
            </a:lvl3pPr>
            <a:lvl4pPr marL="0">
              <a:defRPr sz="1600"/>
            </a:lvl4pPr>
            <a:lvl5pPr marL="0">
              <a:defRPr sz="1600"/>
            </a:lvl5pPr>
            <a:lvl6pPr marL="0">
              <a:defRPr sz="1600"/>
            </a:lvl6pPr>
            <a:lvl7pPr marL="0">
              <a:defRPr sz="1600"/>
            </a:lvl7pPr>
            <a:lvl8pPr marL="0">
              <a:defRPr sz="1600"/>
            </a:lvl8pPr>
            <a:lvl9pPr marL="0">
              <a:defRPr sz="1600"/>
            </a:lvl9pPr>
          </a:lstStyle>
          <a:p>
            <a:endParaRPr lang="de-DE" dirty="0"/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16AFA2F9-3BE8-43F4-99D6-B6597D71A7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318418" y="5805171"/>
            <a:ext cx="4320381" cy="28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1" defTabSz="975390">
              <a:spcBef>
                <a:spcPts val="427"/>
              </a:spcBef>
              <a:spcAft>
                <a:spcPts val="427"/>
              </a:spcAft>
            </a:pPr>
            <a:r>
              <a:rPr lang="de-DE" sz="1600" b="0" noProof="1">
                <a:solidFill>
                  <a:srgbClr val="000000"/>
                </a:solidFill>
                <a:latin typeface="Segoe UI" panose="020B0502040204020203" pitchFamily="34" charset="0"/>
              </a:rPr>
              <a:t>Version XYZ (Optional)</a:t>
            </a: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16DCB894-B689-441D-B0A6-4BD306FC5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317625" y="1425575"/>
            <a:ext cx="1085850" cy="1070493"/>
            <a:chOff x="1648" y="-1"/>
            <a:chExt cx="4384" cy="4322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CD7D9AF-894B-4FF8-A2AF-5EE816931EE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52" y="3320"/>
              <a:ext cx="4380" cy="1001"/>
            </a:xfrm>
            <a:custGeom>
              <a:avLst/>
              <a:gdLst>
                <a:gd name="T0" fmla="*/ 211 w 4466"/>
                <a:gd name="T1" fmla="*/ 848 h 1020"/>
                <a:gd name="T2" fmla="*/ 329 w 4466"/>
                <a:gd name="T3" fmla="*/ 848 h 1020"/>
                <a:gd name="T4" fmla="*/ 667 w 4466"/>
                <a:gd name="T5" fmla="*/ 510 h 1020"/>
                <a:gd name="T6" fmla="*/ 384 w 4466"/>
                <a:gd name="T7" fmla="*/ 173 h 1020"/>
                <a:gd name="T8" fmla="*/ 211 w 4466"/>
                <a:gd name="T9" fmla="*/ 173 h 1020"/>
                <a:gd name="T10" fmla="*/ 211 w 4466"/>
                <a:gd name="T11" fmla="*/ 848 h 1020"/>
                <a:gd name="T12" fmla="*/ 0 w 4466"/>
                <a:gd name="T13" fmla="*/ 0 h 1020"/>
                <a:gd name="T14" fmla="*/ 400 w 4466"/>
                <a:gd name="T15" fmla="*/ 0 h 1020"/>
                <a:gd name="T16" fmla="*/ 879 w 4466"/>
                <a:gd name="T17" fmla="*/ 518 h 1020"/>
                <a:gd name="T18" fmla="*/ 368 w 4466"/>
                <a:gd name="T19" fmla="*/ 1020 h 1020"/>
                <a:gd name="T20" fmla="*/ 0 w 4466"/>
                <a:gd name="T21" fmla="*/ 1020 h 1020"/>
                <a:gd name="T22" fmla="*/ 0 w 4466"/>
                <a:gd name="T23" fmla="*/ 0 h 1020"/>
                <a:gd name="T24" fmla="*/ 2692 w 4466"/>
                <a:gd name="T25" fmla="*/ 0 h 1020"/>
                <a:gd name="T26" fmla="*/ 3375 w 4466"/>
                <a:gd name="T27" fmla="*/ 0 h 1020"/>
                <a:gd name="T28" fmla="*/ 3375 w 4466"/>
                <a:gd name="T29" fmla="*/ 173 h 1020"/>
                <a:gd name="T30" fmla="*/ 2911 w 4466"/>
                <a:gd name="T31" fmla="*/ 173 h 1020"/>
                <a:gd name="T32" fmla="*/ 2911 w 4466"/>
                <a:gd name="T33" fmla="*/ 400 h 1020"/>
                <a:gd name="T34" fmla="*/ 3343 w 4466"/>
                <a:gd name="T35" fmla="*/ 400 h 1020"/>
                <a:gd name="T36" fmla="*/ 3343 w 4466"/>
                <a:gd name="T37" fmla="*/ 573 h 1020"/>
                <a:gd name="T38" fmla="*/ 2911 w 4466"/>
                <a:gd name="T39" fmla="*/ 573 h 1020"/>
                <a:gd name="T40" fmla="*/ 2911 w 4466"/>
                <a:gd name="T41" fmla="*/ 856 h 1020"/>
                <a:gd name="T42" fmla="*/ 3398 w 4466"/>
                <a:gd name="T43" fmla="*/ 856 h 1020"/>
                <a:gd name="T44" fmla="*/ 3398 w 4466"/>
                <a:gd name="T45" fmla="*/ 1020 h 1020"/>
                <a:gd name="T46" fmla="*/ 2692 w 4466"/>
                <a:gd name="T47" fmla="*/ 1020 h 1020"/>
                <a:gd name="T48" fmla="*/ 2692 w 4466"/>
                <a:gd name="T49" fmla="*/ 0 h 1020"/>
                <a:gd name="T50" fmla="*/ 1334 w 4466"/>
                <a:gd name="T51" fmla="*/ 1020 h 1020"/>
                <a:gd name="T52" fmla="*/ 1334 w 4466"/>
                <a:gd name="T53" fmla="*/ 856 h 1020"/>
                <a:gd name="T54" fmla="*/ 1616 w 4466"/>
                <a:gd name="T55" fmla="*/ 856 h 1020"/>
                <a:gd name="T56" fmla="*/ 1365 w 4466"/>
                <a:gd name="T57" fmla="*/ 212 h 1020"/>
                <a:gd name="T58" fmla="*/ 1059 w 4466"/>
                <a:gd name="T59" fmla="*/ 1020 h 1020"/>
                <a:gd name="T60" fmla="*/ 839 w 4466"/>
                <a:gd name="T61" fmla="*/ 1020 h 1020"/>
                <a:gd name="T62" fmla="*/ 1232 w 4466"/>
                <a:gd name="T63" fmla="*/ 0 h 1020"/>
                <a:gd name="T64" fmla="*/ 1499 w 4466"/>
                <a:gd name="T65" fmla="*/ 0 h 1020"/>
                <a:gd name="T66" fmla="*/ 1899 w 4466"/>
                <a:gd name="T67" fmla="*/ 1020 h 1020"/>
                <a:gd name="T68" fmla="*/ 1334 w 4466"/>
                <a:gd name="T69" fmla="*/ 1020 h 1020"/>
                <a:gd name="T70" fmla="*/ 1726 w 4466"/>
                <a:gd name="T71" fmla="*/ 173 h 1020"/>
                <a:gd name="T72" fmla="*/ 1726 w 4466"/>
                <a:gd name="T73" fmla="*/ 0 h 1020"/>
                <a:gd name="T74" fmla="*/ 2605 w 4466"/>
                <a:gd name="T75" fmla="*/ 0 h 1020"/>
                <a:gd name="T76" fmla="*/ 2605 w 4466"/>
                <a:gd name="T77" fmla="*/ 173 h 1020"/>
                <a:gd name="T78" fmla="*/ 2284 w 4466"/>
                <a:gd name="T79" fmla="*/ 173 h 1020"/>
                <a:gd name="T80" fmla="*/ 2284 w 4466"/>
                <a:gd name="T81" fmla="*/ 1020 h 1020"/>
                <a:gd name="T82" fmla="*/ 2056 w 4466"/>
                <a:gd name="T83" fmla="*/ 1020 h 1020"/>
                <a:gd name="T84" fmla="*/ 2056 w 4466"/>
                <a:gd name="T85" fmla="*/ 173 h 1020"/>
                <a:gd name="T86" fmla="*/ 1726 w 4466"/>
                <a:gd name="T87" fmla="*/ 173 h 1020"/>
                <a:gd name="T88" fmla="*/ 3924 w 4466"/>
                <a:gd name="T89" fmla="*/ 0 h 1020"/>
                <a:gd name="T90" fmla="*/ 3924 w 4466"/>
                <a:gd name="T91" fmla="*/ 173 h 1020"/>
                <a:gd name="T92" fmla="*/ 4183 w 4466"/>
                <a:gd name="T93" fmla="*/ 173 h 1020"/>
                <a:gd name="T94" fmla="*/ 3948 w 4466"/>
                <a:gd name="T95" fmla="*/ 793 h 1020"/>
                <a:gd name="T96" fmla="*/ 3657 w 4466"/>
                <a:gd name="T97" fmla="*/ 0 h 1020"/>
                <a:gd name="T98" fmla="*/ 3429 w 4466"/>
                <a:gd name="T99" fmla="*/ 0 h 1020"/>
                <a:gd name="T100" fmla="*/ 3830 w 4466"/>
                <a:gd name="T101" fmla="*/ 1020 h 1020"/>
                <a:gd name="T102" fmla="*/ 4073 w 4466"/>
                <a:gd name="T103" fmla="*/ 1020 h 1020"/>
                <a:gd name="T104" fmla="*/ 4466 w 4466"/>
                <a:gd name="T105" fmla="*/ 0 h 1020"/>
                <a:gd name="T106" fmla="*/ 3924 w 4466"/>
                <a:gd name="T10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66" h="1020">
                  <a:moveTo>
                    <a:pt x="211" y="848"/>
                  </a:moveTo>
                  <a:cubicBezTo>
                    <a:pt x="329" y="848"/>
                    <a:pt x="329" y="848"/>
                    <a:pt x="329" y="848"/>
                  </a:cubicBezTo>
                  <a:cubicBezTo>
                    <a:pt x="510" y="848"/>
                    <a:pt x="659" y="730"/>
                    <a:pt x="667" y="510"/>
                  </a:cubicBezTo>
                  <a:cubicBezTo>
                    <a:pt x="675" y="298"/>
                    <a:pt x="557" y="173"/>
                    <a:pt x="384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1" y="848"/>
                    <a:pt x="211" y="848"/>
                    <a:pt x="211" y="848"/>
                  </a:cubicBezTo>
                  <a:close/>
                  <a:moveTo>
                    <a:pt x="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675" y="0"/>
                    <a:pt x="871" y="204"/>
                    <a:pt x="879" y="518"/>
                  </a:cubicBezTo>
                  <a:cubicBezTo>
                    <a:pt x="879" y="801"/>
                    <a:pt x="643" y="1020"/>
                    <a:pt x="368" y="1020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92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5" y="173"/>
                    <a:pt x="3375" y="173"/>
                    <a:pt x="3375" y="173"/>
                  </a:cubicBezTo>
                  <a:cubicBezTo>
                    <a:pt x="2911" y="173"/>
                    <a:pt x="2911" y="173"/>
                    <a:pt x="2911" y="173"/>
                  </a:cubicBezTo>
                  <a:cubicBezTo>
                    <a:pt x="2911" y="400"/>
                    <a:pt x="2911" y="400"/>
                    <a:pt x="2911" y="400"/>
                  </a:cubicBezTo>
                  <a:cubicBezTo>
                    <a:pt x="3343" y="400"/>
                    <a:pt x="3343" y="400"/>
                    <a:pt x="3343" y="400"/>
                  </a:cubicBezTo>
                  <a:cubicBezTo>
                    <a:pt x="3343" y="573"/>
                    <a:pt x="3343" y="573"/>
                    <a:pt x="3343" y="573"/>
                  </a:cubicBezTo>
                  <a:cubicBezTo>
                    <a:pt x="2911" y="573"/>
                    <a:pt x="2911" y="573"/>
                    <a:pt x="2911" y="573"/>
                  </a:cubicBezTo>
                  <a:cubicBezTo>
                    <a:pt x="2911" y="856"/>
                    <a:pt x="2911" y="856"/>
                    <a:pt x="2911" y="856"/>
                  </a:cubicBezTo>
                  <a:cubicBezTo>
                    <a:pt x="3398" y="856"/>
                    <a:pt x="3398" y="856"/>
                    <a:pt x="3398" y="856"/>
                  </a:cubicBezTo>
                  <a:cubicBezTo>
                    <a:pt x="3398" y="1020"/>
                    <a:pt x="3398" y="1020"/>
                    <a:pt x="3398" y="1020"/>
                  </a:cubicBezTo>
                  <a:cubicBezTo>
                    <a:pt x="2692" y="1020"/>
                    <a:pt x="2692" y="1020"/>
                    <a:pt x="2692" y="1020"/>
                  </a:cubicBezTo>
                  <a:cubicBezTo>
                    <a:pt x="2692" y="0"/>
                    <a:pt x="2692" y="0"/>
                    <a:pt x="2692" y="0"/>
                  </a:cubicBezTo>
                  <a:close/>
                  <a:moveTo>
                    <a:pt x="1334" y="1020"/>
                  </a:moveTo>
                  <a:cubicBezTo>
                    <a:pt x="1334" y="856"/>
                    <a:pt x="1334" y="856"/>
                    <a:pt x="1334" y="856"/>
                  </a:cubicBezTo>
                  <a:cubicBezTo>
                    <a:pt x="1616" y="856"/>
                    <a:pt x="1616" y="856"/>
                    <a:pt x="1616" y="856"/>
                  </a:cubicBezTo>
                  <a:cubicBezTo>
                    <a:pt x="1365" y="212"/>
                    <a:pt x="1365" y="212"/>
                    <a:pt x="1365" y="212"/>
                  </a:cubicBezTo>
                  <a:cubicBezTo>
                    <a:pt x="1059" y="1020"/>
                    <a:pt x="1059" y="1020"/>
                    <a:pt x="1059" y="1020"/>
                  </a:cubicBezTo>
                  <a:cubicBezTo>
                    <a:pt x="839" y="1020"/>
                    <a:pt x="839" y="1020"/>
                    <a:pt x="839" y="102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899" y="1020"/>
                    <a:pt x="1899" y="1020"/>
                    <a:pt x="1899" y="1020"/>
                  </a:cubicBezTo>
                  <a:cubicBezTo>
                    <a:pt x="1334" y="1020"/>
                    <a:pt x="1334" y="1020"/>
                    <a:pt x="1334" y="1020"/>
                  </a:cubicBezTo>
                  <a:close/>
                  <a:moveTo>
                    <a:pt x="1726" y="173"/>
                  </a:moveTo>
                  <a:cubicBezTo>
                    <a:pt x="1726" y="0"/>
                    <a:pt x="1726" y="0"/>
                    <a:pt x="1726" y="0"/>
                  </a:cubicBezTo>
                  <a:cubicBezTo>
                    <a:pt x="2605" y="0"/>
                    <a:pt x="2605" y="0"/>
                    <a:pt x="2605" y="0"/>
                  </a:cubicBezTo>
                  <a:cubicBezTo>
                    <a:pt x="2605" y="173"/>
                    <a:pt x="2605" y="173"/>
                    <a:pt x="2605" y="173"/>
                  </a:cubicBezTo>
                  <a:cubicBezTo>
                    <a:pt x="2284" y="173"/>
                    <a:pt x="2284" y="173"/>
                    <a:pt x="2284" y="173"/>
                  </a:cubicBezTo>
                  <a:cubicBezTo>
                    <a:pt x="2284" y="1020"/>
                    <a:pt x="2284" y="1020"/>
                    <a:pt x="2284" y="1020"/>
                  </a:cubicBezTo>
                  <a:cubicBezTo>
                    <a:pt x="2056" y="1020"/>
                    <a:pt x="2056" y="1020"/>
                    <a:pt x="2056" y="1020"/>
                  </a:cubicBezTo>
                  <a:cubicBezTo>
                    <a:pt x="2056" y="173"/>
                    <a:pt x="2056" y="173"/>
                    <a:pt x="2056" y="173"/>
                  </a:cubicBezTo>
                  <a:cubicBezTo>
                    <a:pt x="1726" y="173"/>
                    <a:pt x="1726" y="173"/>
                    <a:pt x="1726" y="173"/>
                  </a:cubicBezTo>
                  <a:close/>
                  <a:moveTo>
                    <a:pt x="3924" y="0"/>
                  </a:moveTo>
                  <a:cubicBezTo>
                    <a:pt x="3924" y="173"/>
                    <a:pt x="3924" y="173"/>
                    <a:pt x="3924" y="173"/>
                  </a:cubicBezTo>
                  <a:cubicBezTo>
                    <a:pt x="4183" y="173"/>
                    <a:pt x="4183" y="173"/>
                    <a:pt x="4183" y="173"/>
                  </a:cubicBezTo>
                  <a:cubicBezTo>
                    <a:pt x="3948" y="793"/>
                    <a:pt x="3948" y="793"/>
                    <a:pt x="3948" y="793"/>
                  </a:cubicBezTo>
                  <a:cubicBezTo>
                    <a:pt x="3657" y="0"/>
                    <a:pt x="3657" y="0"/>
                    <a:pt x="3657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830" y="1020"/>
                    <a:pt x="3830" y="1020"/>
                    <a:pt x="3830" y="1020"/>
                  </a:cubicBezTo>
                  <a:cubicBezTo>
                    <a:pt x="4073" y="1020"/>
                    <a:pt x="4073" y="1020"/>
                    <a:pt x="4073" y="1020"/>
                  </a:cubicBezTo>
                  <a:cubicBezTo>
                    <a:pt x="4466" y="0"/>
                    <a:pt x="4466" y="0"/>
                    <a:pt x="4466" y="0"/>
                  </a:cubicBezTo>
                  <a:cubicBezTo>
                    <a:pt x="3924" y="0"/>
                    <a:pt x="3924" y="0"/>
                    <a:pt x="392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B590657-147A-4C8D-B4F4-0AF5CB5E798E}"/>
                </a:ext>
              </a:extLst>
            </p:cNvPr>
            <p:cNvSpPr>
              <a:spLocks/>
            </p:cNvSpPr>
            <p:nvPr/>
          </p:nvSpPr>
          <p:spPr bwMode="gray">
            <a:xfrm>
              <a:off x="1648" y="-1"/>
              <a:ext cx="4368" cy="3090"/>
            </a:xfrm>
            <a:custGeom>
              <a:avLst/>
              <a:gdLst>
                <a:gd name="T0" fmla="*/ 0 w 4368"/>
                <a:gd name="T1" fmla="*/ 0 h 3090"/>
                <a:gd name="T2" fmla="*/ 4368 w 4368"/>
                <a:gd name="T3" fmla="*/ 0 h 3090"/>
                <a:gd name="T4" fmla="*/ 4368 w 4368"/>
                <a:gd name="T5" fmla="*/ 3090 h 3090"/>
                <a:gd name="T6" fmla="*/ 0 w 4368"/>
                <a:gd name="T7" fmla="*/ 3090 h 3090"/>
                <a:gd name="T8" fmla="*/ 0 w 4368"/>
                <a:gd name="T9" fmla="*/ 0 h 3090"/>
                <a:gd name="T10" fmla="*/ 0 w 4368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8" h="3090">
                  <a:moveTo>
                    <a:pt x="0" y="0"/>
                  </a:moveTo>
                  <a:lnTo>
                    <a:pt x="4368" y="0"/>
                  </a:lnTo>
                  <a:lnTo>
                    <a:pt x="4368" y="3090"/>
                  </a:lnTo>
                  <a:lnTo>
                    <a:pt x="0" y="3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997072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Bild + Rahmen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EA42633F-FE92-4619-B2FD-ACEBFDB94E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-1"/>
            <a:ext cx="13004800" cy="731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7020000" tIns="0" anchor="ctr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520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520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2" name="SmartArt-Platzhalter 31">
            <a:extLst>
              <a:ext uri="{FF2B5EF4-FFF2-40B4-BE49-F238E27FC236}">
                <a16:creationId xmlns:a16="http://schemas.microsoft.com/office/drawing/2014/main" id="{AFBAAFFB-6DD3-4F46-AE79-A1AE53E1A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6" hasCustomPrompt="1"/>
          </p:nvPr>
        </p:nvSpPr>
        <p:spPr>
          <a:xfrm>
            <a:off x="0" y="0"/>
            <a:ext cx="6502400" cy="5745163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D40CEB86-0B3B-4D7C-BC3D-84C77EB2D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6" y="876300"/>
            <a:ext cx="3887788" cy="1844675"/>
          </a:xfrm>
          <a:ln w="438150">
            <a:noFill/>
            <a:miter lim="800000"/>
          </a:ln>
        </p:spPr>
        <p:txBody>
          <a:bodyPr lIns="0" tIns="0" rIns="0" bIns="0" anchor="b"/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4000">
                <a:solidFill>
                  <a:schemeClr val="bg1"/>
                </a:solidFill>
              </a:defRPr>
            </a:lvl2pPr>
            <a:lvl3pPr>
              <a:defRPr sz="4000">
                <a:solidFill>
                  <a:schemeClr val="bg1"/>
                </a:solidFill>
              </a:defRPr>
            </a:lvl3pPr>
            <a:lvl4pPr>
              <a:defRPr sz="4000">
                <a:solidFill>
                  <a:schemeClr val="bg1"/>
                </a:solidFill>
              </a:defRPr>
            </a:lvl4pPr>
            <a:lvl5pPr>
              <a:defRPr sz="4000">
                <a:solidFill>
                  <a:schemeClr val="bg1"/>
                </a:solidFill>
              </a:defRPr>
            </a:lvl5pPr>
            <a:lvl6pPr>
              <a:defRPr sz="4000">
                <a:solidFill>
                  <a:schemeClr val="bg1"/>
                </a:solidFill>
              </a:defRPr>
            </a:lvl6pPr>
            <a:lvl7pPr>
              <a:defRPr sz="4000">
                <a:solidFill>
                  <a:schemeClr val="bg1"/>
                </a:solidFill>
              </a:defRPr>
            </a:lvl7pPr>
            <a:lvl8pPr>
              <a:defRPr sz="4000">
                <a:solidFill>
                  <a:schemeClr val="bg1"/>
                </a:solidFill>
              </a:defRPr>
            </a:lvl8pPr>
            <a:lvl9pPr>
              <a:defRPr sz="40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Ein Titel der </a:t>
            </a:r>
            <a:br>
              <a:rPr lang="de-DE" dirty="0"/>
            </a:br>
            <a:r>
              <a:rPr lang="de-DE" dirty="0"/>
              <a:t>über drei Zeilen </a:t>
            </a:r>
            <a:br>
              <a:rPr lang="de-DE" dirty="0"/>
            </a:br>
            <a:r>
              <a:rPr lang="de-DE" dirty="0"/>
              <a:t>laufen kann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44DACD6A-DABB-4609-AE47-1F7689BA09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885825" y="3164205"/>
            <a:ext cx="3887788" cy="288000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C3166572-E122-496C-8900-5ED6B8CA5F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5825" y="3452205"/>
            <a:ext cx="3887788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Abteilung/Team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885826" y="3814763"/>
            <a:ext cx="3887788" cy="273050"/>
          </a:xfrm>
          <a:prstGeom prst="rect">
            <a:avLst/>
          </a:prstGeom>
        </p:spPr>
        <p:txBody>
          <a:bodyPr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572D2C9D-96A2-4ECE-8CB5-5109BE7C9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885825" y="4087813"/>
            <a:ext cx="3887788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Version XYZ (Optional)</a:t>
            </a:r>
          </a:p>
        </p:txBody>
      </p:sp>
      <p:sp>
        <p:nvSpPr>
          <p:cNvPr id="38" name="SmartArt-Platzhalter 15">
            <a:extLst>
              <a:ext uri="{FF2B5EF4-FFF2-40B4-BE49-F238E27FC236}">
                <a16:creationId xmlns:a16="http://schemas.microsoft.com/office/drawing/2014/main" id="{057DB2FE-E245-47C2-A354-5F1F97B70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1033125" y="994748"/>
            <a:ext cx="1085850" cy="1070493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02785021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Bild rund +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5874699E-5303-426C-AFA1-7BA2A2FB1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7D36F197-362E-4A61-86EA-29FF899777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0" y="2"/>
            <a:ext cx="9526588" cy="6610348"/>
          </a:xfrm>
          <a:custGeom>
            <a:avLst/>
            <a:gdLst>
              <a:gd name="connsiteX0" fmla="*/ 2286692 w 9526588"/>
              <a:gd name="connsiteY0" fmla="*/ 0 h 6610348"/>
              <a:gd name="connsiteX1" fmla="*/ 9526588 w 9526588"/>
              <a:gd name="connsiteY1" fmla="*/ 0 h 6610348"/>
              <a:gd name="connsiteX2" fmla="*/ 9526588 w 9526588"/>
              <a:gd name="connsiteY2" fmla="*/ 4298641 h 6610348"/>
              <a:gd name="connsiteX3" fmla="*/ 9514609 w 9526588"/>
              <a:gd name="connsiteY3" fmla="*/ 4535138 h 6610348"/>
              <a:gd name="connsiteX4" fmla="*/ 7215684 w 9526588"/>
              <a:gd name="connsiteY4" fmla="*/ 6610348 h 6610348"/>
              <a:gd name="connsiteX5" fmla="*/ 7210054 w 9526588"/>
              <a:gd name="connsiteY5" fmla="*/ 6610348 h 6610348"/>
              <a:gd name="connsiteX6" fmla="*/ 7196684 w 9526588"/>
              <a:gd name="connsiteY6" fmla="*/ 6610348 h 6610348"/>
              <a:gd name="connsiteX7" fmla="*/ 7170647 w 9526588"/>
              <a:gd name="connsiteY7" fmla="*/ 6610348 h 6610348"/>
              <a:gd name="connsiteX8" fmla="*/ 7127722 w 9526588"/>
              <a:gd name="connsiteY8" fmla="*/ 6610348 h 6610348"/>
              <a:gd name="connsiteX9" fmla="*/ 7063685 w 9526588"/>
              <a:gd name="connsiteY9" fmla="*/ 6610348 h 6610348"/>
              <a:gd name="connsiteX10" fmla="*/ 6974316 w 9526588"/>
              <a:gd name="connsiteY10" fmla="*/ 6610348 h 6610348"/>
              <a:gd name="connsiteX11" fmla="*/ 6855391 w 9526588"/>
              <a:gd name="connsiteY11" fmla="*/ 6610348 h 6610348"/>
              <a:gd name="connsiteX12" fmla="*/ 6702689 w 9526588"/>
              <a:gd name="connsiteY12" fmla="*/ 6610348 h 6610348"/>
              <a:gd name="connsiteX13" fmla="*/ 6511987 w 9526588"/>
              <a:gd name="connsiteY13" fmla="*/ 6610348 h 6610348"/>
              <a:gd name="connsiteX14" fmla="*/ 6401066 w 9526588"/>
              <a:gd name="connsiteY14" fmla="*/ 6610348 h 6610348"/>
              <a:gd name="connsiteX15" fmla="*/ 6279063 w 9526588"/>
              <a:gd name="connsiteY15" fmla="*/ 6610348 h 6610348"/>
              <a:gd name="connsiteX16" fmla="*/ 6145448 w 9526588"/>
              <a:gd name="connsiteY16" fmla="*/ 6610348 h 6610348"/>
              <a:gd name="connsiteX17" fmla="*/ 5999695 w 9526588"/>
              <a:gd name="connsiteY17" fmla="*/ 6610348 h 6610348"/>
              <a:gd name="connsiteX18" fmla="*/ 5841275 w 9526588"/>
              <a:gd name="connsiteY18" fmla="*/ 6610348 h 6610348"/>
              <a:gd name="connsiteX19" fmla="*/ 5669661 w 9526588"/>
              <a:gd name="connsiteY19" fmla="*/ 6610348 h 6610348"/>
              <a:gd name="connsiteX20" fmla="*/ 5484325 w 9526588"/>
              <a:gd name="connsiteY20" fmla="*/ 6610348 h 6610348"/>
              <a:gd name="connsiteX21" fmla="*/ 5284739 w 9526588"/>
              <a:gd name="connsiteY21" fmla="*/ 6610348 h 6610348"/>
              <a:gd name="connsiteX22" fmla="*/ 5070375 w 9526588"/>
              <a:gd name="connsiteY22" fmla="*/ 6610348 h 6610348"/>
              <a:gd name="connsiteX23" fmla="*/ 4840706 w 9526588"/>
              <a:gd name="connsiteY23" fmla="*/ 6610348 h 6610348"/>
              <a:gd name="connsiteX24" fmla="*/ 4595204 w 9526588"/>
              <a:gd name="connsiteY24" fmla="*/ 6610348 h 6610348"/>
              <a:gd name="connsiteX25" fmla="*/ 4333341 w 9526588"/>
              <a:gd name="connsiteY25" fmla="*/ 6610348 h 6610348"/>
              <a:gd name="connsiteX26" fmla="*/ 4278312 w 9526588"/>
              <a:gd name="connsiteY26" fmla="*/ 6610348 h 6610348"/>
              <a:gd name="connsiteX27" fmla="*/ 4269908 w 9526588"/>
              <a:gd name="connsiteY27" fmla="*/ 6610348 h 6610348"/>
              <a:gd name="connsiteX28" fmla="*/ 4249951 w 9526588"/>
              <a:gd name="connsiteY28" fmla="*/ 6610348 h 6610348"/>
              <a:gd name="connsiteX29" fmla="*/ 4211086 w 9526588"/>
              <a:gd name="connsiteY29" fmla="*/ 6610348 h 6610348"/>
              <a:gd name="connsiteX30" fmla="*/ 4147009 w 9526588"/>
              <a:gd name="connsiteY30" fmla="*/ 6610348 h 6610348"/>
              <a:gd name="connsiteX31" fmla="*/ 4051422 w 9526588"/>
              <a:gd name="connsiteY31" fmla="*/ 6610348 h 6610348"/>
              <a:gd name="connsiteX32" fmla="*/ 4013358 w 9526588"/>
              <a:gd name="connsiteY32" fmla="*/ 6610348 h 6610348"/>
              <a:gd name="connsiteX33" fmla="*/ 3918019 w 9526588"/>
              <a:gd name="connsiteY33" fmla="*/ 6610348 h 6610348"/>
              <a:gd name="connsiteX34" fmla="*/ 3740500 w 9526588"/>
              <a:gd name="connsiteY34" fmla="*/ 6610348 h 6610348"/>
              <a:gd name="connsiteX35" fmla="*/ 3670528 w 9526588"/>
              <a:gd name="connsiteY35" fmla="*/ 6610348 h 6610348"/>
              <a:gd name="connsiteX36" fmla="*/ 3633226 w 9526588"/>
              <a:gd name="connsiteY36" fmla="*/ 6610348 h 6610348"/>
              <a:gd name="connsiteX37" fmla="*/ 3512558 w 9526588"/>
              <a:gd name="connsiteY37" fmla="*/ 6610348 h 6610348"/>
              <a:gd name="connsiteX38" fmla="*/ 3377712 w 9526588"/>
              <a:gd name="connsiteY38" fmla="*/ 6610348 h 6610348"/>
              <a:gd name="connsiteX39" fmla="*/ 3304063 w 9526588"/>
              <a:gd name="connsiteY39" fmla="*/ 6610348 h 6610348"/>
              <a:gd name="connsiteX40" fmla="*/ 3227896 w 9526588"/>
              <a:gd name="connsiteY40" fmla="*/ 6610348 h 6610348"/>
              <a:gd name="connsiteX41" fmla="*/ 3062324 w 9526588"/>
              <a:gd name="connsiteY41" fmla="*/ 6610348 h 6610348"/>
              <a:gd name="connsiteX42" fmla="*/ 2913177 w 9526588"/>
              <a:gd name="connsiteY42" fmla="*/ 6610348 h 6610348"/>
              <a:gd name="connsiteX43" fmla="*/ 2880207 w 9526588"/>
              <a:gd name="connsiteY43" fmla="*/ 6610348 h 6610348"/>
              <a:gd name="connsiteX44" fmla="*/ 2628097 w 9526588"/>
              <a:gd name="connsiteY44" fmla="*/ 6610348 h 6610348"/>
              <a:gd name="connsiteX45" fmla="*/ 2347367 w 9526588"/>
              <a:gd name="connsiteY45" fmla="*/ 6610348 h 6610348"/>
              <a:gd name="connsiteX46" fmla="*/ 2036479 w 9526588"/>
              <a:gd name="connsiteY46" fmla="*/ 6610348 h 6610348"/>
              <a:gd name="connsiteX47" fmla="*/ 1693893 w 9526588"/>
              <a:gd name="connsiteY47" fmla="*/ 6610348 h 6610348"/>
              <a:gd name="connsiteX48" fmla="*/ 1318072 w 9526588"/>
              <a:gd name="connsiteY48" fmla="*/ 6610348 h 6610348"/>
              <a:gd name="connsiteX49" fmla="*/ 907476 w 9526588"/>
              <a:gd name="connsiteY49" fmla="*/ 6610348 h 6610348"/>
              <a:gd name="connsiteX50" fmla="*/ 460566 w 9526588"/>
              <a:gd name="connsiteY50" fmla="*/ 6610348 h 6610348"/>
              <a:gd name="connsiteX51" fmla="*/ 0 w 9526588"/>
              <a:gd name="connsiteY51" fmla="*/ 6610348 h 6610348"/>
              <a:gd name="connsiteX52" fmla="*/ 0 w 9526588"/>
              <a:gd name="connsiteY52" fmla="*/ 505 h 6610348"/>
              <a:gd name="connsiteX53" fmla="*/ 2276675 w 9526588"/>
              <a:gd name="connsiteY53" fmla="*/ 505 h 661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9526588" h="6610348">
                <a:moveTo>
                  <a:pt x="2286692" y="0"/>
                </a:moveTo>
                <a:lnTo>
                  <a:pt x="9526588" y="0"/>
                </a:lnTo>
                <a:lnTo>
                  <a:pt x="9526588" y="4298641"/>
                </a:lnTo>
                <a:lnTo>
                  <a:pt x="9514609" y="4535138"/>
                </a:lnTo>
                <a:cubicBezTo>
                  <a:pt x="9395793" y="5701514"/>
                  <a:pt x="8408006" y="6610348"/>
                  <a:pt x="7215684" y="6610348"/>
                </a:cubicBezTo>
                <a:lnTo>
                  <a:pt x="7210054" y="6610348"/>
                </a:lnTo>
                <a:lnTo>
                  <a:pt x="7196684" y="6610348"/>
                </a:lnTo>
                <a:lnTo>
                  <a:pt x="7170647" y="6610348"/>
                </a:lnTo>
                <a:lnTo>
                  <a:pt x="7127722" y="6610348"/>
                </a:lnTo>
                <a:lnTo>
                  <a:pt x="7063685" y="6610348"/>
                </a:lnTo>
                <a:lnTo>
                  <a:pt x="6974316" y="6610348"/>
                </a:lnTo>
                <a:lnTo>
                  <a:pt x="6855391" y="6610348"/>
                </a:lnTo>
                <a:lnTo>
                  <a:pt x="6702689" y="6610348"/>
                </a:lnTo>
                <a:lnTo>
                  <a:pt x="6511987" y="6610348"/>
                </a:lnTo>
                <a:lnTo>
                  <a:pt x="6401066" y="6610348"/>
                </a:lnTo>
                <a:lnTo>
                  <a:pt x="6279063" y="6610348"/>
                </a:lnTo>
                <a:lnTo>
                  <a:pt x="6145448" y="6610348"/>
                </a:lnTo>
                <a:lnTo>
                  <a:pt x="5999695" y="6610348"/>
                </a:lnTo>
                <a:lnTo>
                  <a:pt x="5841275" y="6610348"/>
                </a:lnTo>
                <a:lnTo>
                  <a:pt x="5669661" y="6610348"/>
                </a:lnTo>
                <a:lnTo>
                  <a:pt x="5484325" y="6610348"/>
                </a:lnTo>
                <a:lnTo>
                  <a:pt x="5284739" y="6610348"/>
                </a:lnTo>
                <a:lnTo>
                  <a:pt x="5070375" y="6610348"/>
                </a:lnTo>
                <a:lnTo>
                  <a:pt x="4840706" y="6610348"/>
                </a:lnTo>
                <a:lnTo>
                  <a:pt x="4595204" y="6610348"/>
                </a:lnTo>
                <a:lnTo>
                  <a:pt x="4333341" y="6610348"/>
                </a:lnTo>
                <a:lnTo>
                  <a:pt x="4278312" y="6610348"/>
                </a:lnTo>
                <a:lnTo>
                  <a:pt x="4269908" y="6610348"/>
                </a:lnTo>
                <a:lnTo>
                  <a:pt x="4249951" y="6610348"/>
                </a:lnTo>
                <a:lnTo>
                  <a:pt x="4211086" y="6610348"/>
                </a:lnTo>
                <a:lnTo>
                  <a:pt x="4147009" y="6610348"/>
                </a:lnTo>
                <a:lnTo>
                  <a:pt x="4051422" y="6610348"/>
                </a:lnTo>
                <a:lnTo>
                  <a:pt x="4013358" y="6610348"/>
                </a:lnTo>
                <a:lnTo>
                  <a:pt x="3918019" y="6610348"/>
                </a:lnTo>
                <a:lnTo>
                  <a:pt x="3740500" y="6610348"/>
                </a:lnTo>
                <a:lnTo>
                  <a:pt x="3670528" y="6610348"/>
                </a:lnTo>
                <a:lnTo>
                  <a:pt x="3633226" y="6610348"/>
                </a:lnTo>
                <a:lnTo>
                  <a:pt x="3512558" y="6610348"/>
                </a:lnTo>
                <a:lnTo>
                  <a:pt x="3377712" y="6610348"/>
                </a:lnTo>
                <a:lnTo>
                  <a:pt x="3304063" y="6610348"/>
                </a:lnTo>
                <a:lnTo>
                  <a:pt x="3227896" y="6610348"/>
                </a:lnTo>
                <a:lnTo>
                  <a:pt x="3062324" y="6610348"/>
                </a:lnTo>
                <a:lnTo>
                  <a:pt x="2913177" y="6610348"/>
                </a:lnTo>
                <a:lnTo>
                  <a:pt x="2880207" y="6610348"/>
                </a:lnTo>
                <a:lnTo>
                  <a:pt x="2628097" y="6610348"/>
                </a:lnTo>
                <a:lnTo>
                  <a:pt x="2347367" y="6610348"/>
                </a:lnTo>
                <a:lnTo>
                  <a:pt x="2036479" y="6610348"/>
                </a:lnTo>
                <a:lnTo>
                  <a:pt x="1693893" y="6610348"/>
                </a:lnTo>
                <a:lnTo>
                  <a:pt x="1318072" y="6610348"/>
                </a:lnTo>
                <a:lnTo>
                  <a:pt x="907476" y="6610348"/>
                </a:lnTo>
                <a:lnTo>
                  <a:pt x="460566" y="6610348"/>
                </a:lnTo>
                <a:lnTo>
                  <a:pt x="0" y="6610348"/>
                </a:lnTo>
                <a:lnTo>
                  <a:pt x="0" y="505"/>
                </a:lnTo>
                <a:lnTo>
                  <a:pt x="2276675" y="5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5400000" anchor="ctr">
            <a:noAutofit/>
          </a:bodyPr>
          <a:lstStyle>
            <a:lvl1pPr algn="l">
              <a:tabLst>
                <a:tab pos="3859213" algn="l"/>
              </a:tabLs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520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520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8A50101-C94A-4321-970A-2374798E2A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6" y="1425576"/>
            <a:ext cx="4321174" cy="1727200"/>
          </a:xfrm>
        </p:spPr>
        <p:txBody>
          <a:bodyPr tIns="0" anchor="b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  <a:lvl6pPr>
              <a:defRPr sz="3200">
                <a:solidFill>
                  <a:schemeClr val="bg1"/>
                </a:solidFill>
              </a:defRPr>
            </a:lvl6pPr>
            <a:lvl7pPr>
              <a:defRPr sz="3200">
                <a:solidFill>
                  <a:schemeClr val="bg1"/>
                </a:solidFill>
              </a:defRPr>
            </a:lvl7pPr>
            <a:lvl8pPr>
              <a:defRPr sz="3200">
                <a:solidFill>
                  <a:schemeClr val="bg1"/>
                </a:solidFill>
              </a:defRPr>
            </a:lvl8pPr>
            <a:lvl9pPr>
              <a:defRPr sz="3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Ein Titel der </a:t>
            </a:r>
            <a:br>
              <a:rPr lang="de-DE"/>
            </a:br>
            <a:r>
              <a:rPr lang="de-DE"/>
              <a:t>über drei Zeilen </a:t>
            </a:r>
            <a:br>
              <a:rPr lang="de-DE"/>
            </a:br>
            <a:r>
              <a:rPr lang="de-DE"/>
              <a:t>laufen kann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2CBB13D-0881-40B8-B5A5-BE34FBF42B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885824" y="3586163"/>
            <a:ext cx="3887789" cy="288000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1BD985-D4A6-40BF-93A3-9A2436B55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5824" y="3874163"/>
            <a:ext cx="3887789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Abteilung/Team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06D821A-CCF3-463C-8C19-F9AD6A3F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885825" y="4236721"/>
            <a:ext cx="3887789" cy="27305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l">
              <a:defRPr sz="1600">
                <a:solidFill>
                  <a:schemeClr val="bg1"/>
                </a:solidFill>
              </a:defRPr>
            </a:lvl1pPr>
            <a:lvl2pPr marL="0">
              <a:defRPr sz="1600">
                <a:solidFill>
                  <a:schemeClr val="bg1"/>
                </a:solidFill>
              </a:defRPr>
            </a:lvl2pPr>
            <a:lvl3pPr marL="0">
              <a:defRPr sz="1600">
                <a:solidFill>
                  <a:schemeClr val="bg1"/>
                </a:solidFill>
              </a:defRPr>
            </a:lvl3pPr>
            <a:lvl4pPr marL="0">
              <a:defRPr sz="1600">
                <a:solidFill>
                  <a:schemeClr val="bg1"/>
                </a:solidFill>
              </a:defRPr>
            </a:lvl4pPr>
            <a:lvl5pPr marL="0">
              <a:defRPr sz="1600">
                <a:solidFill>
                  <a:schemeClr val="bg1"/>
                </a:solidFill>
              </a:defRPr>
            </a:lvl5pPr>
            <a:lvl6pPr marL="0">
              <a:defRPr sz="1600">
                <a:solidFill>
                  <a:schemeClr val="bg1"/>
                </a:solidFill>
              </a:defRPr>
            </a:lvl6pPr>
            <a:lvl7pPr marL="0">
              <a:defRPr sz="1600">
                <a:solidFill>
                  <a:schemeClr val="bg1"/>
                </a:solidFill>
              </a:defRPr>
            </a:lvl7pPr>
            <a:lvl8pPr marL="0">
              <a:defRPr sz="1600">
                <a:solidFill>
                  <a:schemeClr val="bg1"/>
                </a:solidFill>
              </a:defRPr>
            </a:lvl8pPr>
            <a:lvl9pPr marL="0">
              <a:defRPr sz="1600">
                <a:solidFill>
                  <a:schemeClr val="bg1"/>
                </a:solidFill>
              </a:defRPr>
            </a:lvl9pPr>
          </a:lstStyle>
          <a:p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D2153CA-FF4D-4B2A-A2B1-AB8177608B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85824" y="4509771"/>
            <a:ext cx="3887789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Version XYZ (Optional)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DE6C023A-0B17-46B3-942D-B6B97FCA1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033125" y="994748"/>
            <a:ext cx="1085850" cy="1070493"/>
            <a:chOff x="1648" y="-1"/>
            <a:chExt cx="4384" cy="4322"/>
          </a:xfrm>
          <a:solidFill>
            <a:schemeClr val="bg1"/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D43F546-F780-4FAC-B5A5-3E8F0FCE95C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52" y="3320"/>
              <a:ext cx="4380" cy="1001"/>
            </a:xfrm>
            <a:custGeom>
              <a:avLst/>
              <a:gdLst>
                <a:gd name="T0" fmla="*/ 211 w 4466"/>
                <a:gd name="T1" fmla="*/ 848 h 1020"/>
                <a:gd name="T2" fmla="*/ 329 w 4466"/>
                <a:gd name="T3" fmla="*/ 848 h 1020"/>
                <a:gd name="T4" fmla="*/ 667 w 4466"/>
                <a:gd name="T5" fmla="*/ 510 h 1020"/>
                <a:gd name="T6" fmla="*/ 384 w 4466"/>
                <a:gd name="T7" fmla="*/ 173 h 1020"/>
                <a:gd name="T8" fmla="*/ 211 w 4466"/>
                <a:gd name="T9" fmla="*/ 173 h 1020"/>
                <a:gd name="T10" fmla="*/ 211 w 4466"/>
                <a:gd name="T11" fmla="*/ 848 h 1020"/>
                <a:gd name="T12" fmla="*/ 0 w 4466"/>
                <a:gd name="T13" fmla="*/ 0 h 1020"/>
                <a:gd name="T14" fmla="*/ 400 w 4466"/>
                <a:gd name="T15" fmla="*/ 0 h 1020"/>
                <a:gd name="T16" fmla="*/ 879 w 4466"/>
                <a:gd name="T17" fmla="*/ 518 h 1020"/>
                <a:gd name="T18" fmla="*/ 368 w 4466"/>
                <a:gd name="T19" fmla="*/ 1020 h 1020"/>
                <a:gd name="T20" fmla="*/ 0 w 4466"/>
                <a:gd name="T21" fmla="*/ 1020 h 1020"/>
                <a:gd name="T22" fmla="*/ 0 w 4466"/>
                <a:gd name="T23" fmla="*/ 0 h 1020"/>
                <a:gd name="T24" fmla="*/ 2692 w 4466"/>
                <a:gd name="T25" fmla="*/ 0 h 1020"/>
                <a:gd name="T26" fmla="*/ 3375 w 4466"/>
                <a:gd name="T27" fmla="*/ 0 h 1020"/>
                <a:gd name="T28" fmla="*/ 3375 w 4466"/>
                <a:gd name="T29" fmla="*/ 173 h 1020"/>
                <a:gd name="T30" fmla="*/ 2911 w 4466"/>
                <a:gd name="T31" fmla="*/ 173 h 1020"/>
                <a:gd name="T32" fmla="*/ 2911 w 4466"/>
                <a:gd name="T33" fmla="*/ 400 h 1020"/>
                <a:gd name="T34" fmla="*/ 3343 w 4466"/>
                <a:gd name="T35" fmla="*/ 400 h 1020"/>
                <a:gd name="T36" fmla="*/ 3343 w 4466"/>
                <a:gd name="T37" fmla="*/ 573 h 1020"/>
                <a:gd name="T38" fmla="*/ 2911 w 4466"/>
                <a:gd name="T39" fmla="*/ 573 h 1020"/>
                <a:gd name="T40" fmla="*/ 2911 w 4466"/>
                <a:gd name="T41" fmla="*/ 856 h 1020"/>
                <a:gd name="T42" fmla="*/ 3398 w 4466"/>
                <a:gd name="T43" fmla="*/ 856 h 1020"/>
                <a:gd name="T44" fmla="*/ 3398 w 4466"/>
                <a:gd name="T45" fmla="*/ 1020 h 1020"/>
                <a:gd name="T46" fmla="*/ 2692 w 4466"/>
                <a:gd name="T47" fmla="*/ 1020 h 1020"/>
                <a:gd name="T48" fmla="*/ 2692 w 4466"/>
                <a:gd name="T49" fmla="*/ 0 h 1020"/>
                <a:gd name="T50" fmla="*/ 1334 w 4466"/>
                <a:gd name="T51" fmla="*/ 1020 h 1020"/>
                <a:gd name="T52" fmla="*/ 1334 w 4466"/>
                <a:gd name="T53" fmla="*/ 856 h 1020"/>
                <a:gd name="T54" fmla="*/ 1616 w 4466"/>
                <a:gd name="T55" fmla="*/ 856 h 1020"/>
                <a:gd name="T56" fmla="*/ 1365 w 4466"/>
                <a:gd name="T57" fmla="*/ 212 h 1020"/>
                <a:gd name="T58" fmla="*/ 1059 w 4466"/>
                <a:gd name="T59" fmla="*/ 1020 h 1020"/>
                <a:gd name="T60" fmla="*/ 839 w 4466"/>
                <a:gd name="T61" fmla="*/ 1020 h 1020"/>
                <a:gd name="T62" fmla="*/ 1232 w 4466"/>
                <a:gd name="T63" fmla="*/ 0 h 1020"/>
                <a:gd name="T64" fmla="*/ 1499 w 4466"/>
                <a:gd name="T65" fmla="*/ 0 h 1020"/>
                <a:gd name="T66" fmla="*/ 1899 w 4466"/>
                <a:gd name="T67" fmla="*/ 1020 h 1020"/>
                <a:gd name="T68" fmla="*/ 1334 w 4466"/>
                <a:gd name="T69" fmla="*/ 1020 h 1020"/>
                <a:gd name="T70" fmla="*/ 1726 w 4466"/>
                <a:gd name="T71" fmla="*/ 173 h 1020"/>
                <a:gd name="T72" fmla="*/ 1726 w 4466"/>
                <a:gd name="T73" fmla="*/ 0 h 1020"/>
                <a:gd name="T74" fmla="*/ 2605 w 4466"/>
                <a:gd name="T75" fmla="*/ 0 h 1020"/>
                <a:gd name="T76" fmla="*/ 2605 w 4466"/>
                <a:gd name="T77" fmla="*/ 173 h 1020"/>
                <a:gd name="T78" fmla="*/ 2284 w 4466"/>
                <a:gd name="T79" fmla="*/ 173 h 1020"/>
                <a:gd name="T80" fmla="*/ 2284 w 4466"/>
                <a:gd name="T81" fmla="*/ 1020 h 1020"/>
                <a:gd name="T82" fmla="*/ 2056 w 4466"/>
                <a:gd name="T83" fmla="*/ 1020 h 1020"/>
                <a:gd name="T84" fmla="*/ 2056 w 4466"/>
                <a:gd name="T85" fmla="*/ 173 h 1020"/>
                <a:gd name="T86" fmla="*/ 1726 w 4466"/>
                <a:gd name="T87" fmla="*/ 173 h 1020"/>
                <a:gd name="T88" fmla="*/ 3924 w 4466"/>
                <a:gd name="T89" fmla="*/ 0 h 1020"/>
                <a:gd name="T90" fmla="*/ 3924 w 4466"/>
                <a:gd name="T91" fmla="*/ 173 h 1020"/>
                <a:gd name="T92" fmla="*/ 4183 w 4466"/>
                <a:gd name="T93" fmla="*/ 173 h 1020"/>
                <a:gd name="T94" fmla="*/ 3948 w 4466"/>
                <a:gd name="T95" fmla="*/ 793 h 1020"/>
                <a:gd name="T96" fmla="*/ 3657 w 4466"/>
                <a:gd name="T97" fmla="*/ 0 h 1020"/>
                <a:gd name="T98" fmla="*/ 3429 w 4466"/>
                <a:gd name="T99" fmla="*/ 0 h 1020"/>
                <a:gd name="T100" fmla="*/ 3830 w 4466"/>
                <a:gd name="T101" fmla="*/ 1020 h 1020"/>
                <a:gd name="T102" fmla="*/ 4073 w 4466"/>
                <a:gd name="T103" fmla="*/ 1020 h 1020"/>
                <a:gd name="T104" fmla="*/ 4466 w 4466"/>
                <a:gd name="T105" fmla="*/ 0 h 1020"/>
                <a:gd name="T106" fmla="*/ 3924 w 4466"/>
                <a:gd name="T10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66" h="1020">
                  <a:moveTo>
                    <a:pt x="211" y="848"/>
                  </a:moveTo>
                  <a:cubicBezTo>
                    <a:pt x="329" y="848"/>
                    <a:pt x="329" y="848"/>
                    <a:pt x="329" y="848"/>
                  </a:cubicBezTo>
                  <a:cubicBezTo>
                    <a:pt x="510" y="848"/>
                    <a:pt x="659" y="730"/>
                    <a:pt x="667" y="510"/>
                  </a:cubicBezTo>
                  <a:cubicBezTo>
                    <a:pt x="675" y="298"/>
                    <a:pt x="557" y="173"/>
                    <a:pt x="384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1" y="848"/>
                    <a:pt x="211" y="848"/>
                    <a:pt x="211" y="848"/>
                  </a:cubicBezTo>
                  <a:close/>
                  <a:moveTo>
                    <a:pt x="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675" y="0"/>
                    <a:pt x="871" y="204"/>
                    <a:pt x="879" y="518"/>
                  </a:cubicBezTo>
                  <a:cubicBezTo>
                    <a:pt x="879" y="801"/>
                    <a:pt x="643" y="1020"/>
                    <a:pt x="368" y="1020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92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5" y="173"/>
                    <a:pt x="3375" y="173"/>
                    <a:pt x="3375" y="173"/>
                  </a:cubicBezTo>
                  <a:cubicBezTo>
                    <a:pt x="2911" y="173"/>
                    <a:pt x="2911" y="173"/>
                    <a:pt x="2911" y="173"/>
                  </a:cubicBezTo>
                  <a:cubicBezTo>
                    <a:pt x="2911" y="400"/>
                    <a:pt x="2911" y="400"/>
                    <a:pt x="2911" y="400"/>
                  </a:cubicBezTo>
                  <a:cubicBezTo>
                    <a:pt x="3343" y="400"/>
                    <a:pt x="3343" y="400"/>
                    <a:pt x="3343" y="400"/>
                  </a:cubicBezTo>
                  <a:cubicBezTo>
                    <a:pt x="3343" y="573"/>
                    <a:pt x="3343" y="573"/>
                    <a:pt x="3343" y="573"/>
                  </a:cubicBezTo>
                  <a:cubicBezTo>
                    <a:pt x="2911" y="573"/>
                    <a:pt x="2911" y="573"/>
                    <a:pt x="2911" y="573"/>
                  </a:cubicBezTo>
                  <a:cubicBezTo>
                    <a:pt x="2911" y="856"/>
                    <a:pt x="2911" y="856"/>
                    <a:pt x="2911" y="856"/>
                  </a:cubicBezTo>
                  <a:cubicBezTo>
                    <a:pt x="3398" y="856"/>
                    <a:pt x="3398" y="856"/>
                    <a:pt x="3398" y="856"/>
                  </a:cubicBezTo>
                  <a:cubicBezTo>
                    <a:pt x="3398" y="1020"/>
                    <a:pt x="3398" y="1020"/>
                    <a:pt x="3398" y="1020"/>
                  </a:cubicBezTo>
                  <a:cubicBezTo>
                    <a:pt x="2692" y="1020"/>
                    <a:pt x="2692" y="1020"/>
                    <a:pt x="2692" y="1020"/>
                  </a:cubicBezTo>
                  <a:cubicBezTo>
                    <a:pt x="2692" y="0"/>
                    <a:pt x="2692" y="0"/>
                    <a:pt x="2692" y="0"/>
                  </a:cubicBezTo>
                  <a:close/>
                  <a:moveTo>
                    <a:pt x="1334" y="1020"/>
                  </a:moveTo>
                  <a:cubicBezTo>
                    <a:pt x="1334" y="856"/>
                    <a:pt x="1334" y="856"/>
                    <a:pt x="1334" y="856"/>
                  </a:cubicBezTo>
                  <a:cubicBezTo>
                    <a:pt x="1616" y="856"/>
                    <a:pt x="1616" y="856"/>
                    <a:pt x="1616" y="856"/>
                  </a:cubicBezTo>
                  <a:cubicBezTo>
                    <a:pt x="1365" y="212"/>
                    <a:pt x="1365" y="212"/>
                    <a:pt x="1365" y="212"/>
                  </a:cubicBezTo>
                  <a:cubicBezTo>
                    <a:pt x="1059" y="1020"/>
                    <a:pt x="1059" y="1020"/>
                    <a:pt x="1059" y="1020"/>
                  </a:cubicBezTo>
                  <a:cubicBezTo>
                    <a:pt x="839" y="1020"/>
                    <a:pt x="839" y="1020"/>
                    <a:pt x="839" y="102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899" y="1020"/>
                    <a:pt x="1899" y="1020"/>
                    <a:pt x="1899" y="1020"/>
                  </a:cubicBezTo>
                  <a:cubicBezTo>
                    <a:pt x="1334" y="1020"/>
                    <a:pt x="1334" y="1020"/>
                    <a:pt x="1334" y="1020"/>
                  </a:cubicBezTo>
                  <a:close/>
                  <a:moveTo>
                    <a:pt x="1726" y="173"/>
                  </a:moveTo>
                  <a:cubicBezTo>
                    <a:pt x="1726" y="0"/>
                    <a:pt x="1726" y="0"/>
                    <a:pt x="1726" y="0"/>
                  </a:cubicBezTo>
                  <a:cubicBezTo>
                    <a:pt x="2605" y="0"/>
                    <a:pt x="2605" y="0"/>
                    <a:pt x="2605" y="0"/>
                  </a:cubicBezTo>
                  <a:cubicBezTo>
                    <a:pt x="2605" y="173"/>
                    <a:pt x="2605" y="173"/>
                    <a:pt x="2605" y="173"/>
                  </a:cubicBezTo>
                  <a:cubicBezTo>
                    <a:pt x="2284" y="173"/>
                    <a:pt x="2284" y="173"/>
                    <a:pt x="2284" y="173"/>
                  </a:cubicBezTo>
                  <a:cubicBezTo>
                    <a:pt x="2284" y="1020"/>
                    <a:pt x="2284" y="1020"/>
                    <a:pt x="2284" y="1020"/>
                  </a:cubicBezTo>
                  <a:cubicBezTo>
                    <a:pt x="2056" y="1020"/>
                    <a:pt x="2056" y="1020"/>
                    <a:pt x="2056" y="1020"/>
                  </a:cubicBezTo>
                  <a:cubicBezTo>
                    <a:pt x="2056" y="173"/>
                    <a:pt x="2056" y="173"/>
                    <a:pt x="2056" y="173"/>
                  </a:cubicBezTo>
                  <a:cubicBezTo>
                    <a:pt x="1726" y="173"/>
                    <a:pt x="1726" y="173"/>
                    <a:pt x="1726" y="173"/>
                  </a:cubicBezTo>
                  <a:close/>
                  <a:moveTo>
                    <a:pt x="3924" y="0"/>
                  </a:moveTo>
                  <a:cubicBezTo>
                    <a:pt x="3924" y="173"/>
                    <a:pt x="3924" y="173"/>
                    <a:pt x="3924" y="173"/>
                  </a:cubicBezTo>
                  <a:cubicBezTo>
                    <a:pt x="4183" y="173"/>
                    <a:pt x="4183" y="173"/>
                    <a:pt x="4183" y="173"/>
                  </a:cubicBezTo>
                  <a:cubicBezTo>
                    <a:pt x="3948" y="793"/>
                    <a:pt x="3948" y="793"/>
                    <a:pt x="3948" y="793"/>
                  </a:cubicBezTo>
                  <a:cubicBezTo>
                    <a:pt x="3657" y="0"/>
                    <a:pt x="3657" y="0"/>
                    <a:pt x="3657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830" y="1020"/>
                    <a:pt x="3830" y="1020"/>
                    <a:pt x="3830" y="1020"/>
                  </a:cubicBezTo>
                  <a:cubicBezTo>
                    <a:pt x="4073" y="1020"/>
                    <a:pt x="4073" y="1020"/>
                    <a:pt x="4073" y="1020"/>
                  </a:cubicBezTo>
                  <a:cubicBezTo>
                    <a:pt x="4466" y="0"/>
                    <a:pt x="4466" y="0"/>
                    <a:pt x="4466" y="0"/>
                  </a:cubicBezTo>
                  <a:cubicBezTo>
                    <a:pt x="3924" y="0"/>
                    <a:pt x="3924" y="0"/>
                    <a:pt x="39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B1639413-5423-4FCD-810E-12E35CE6085C}"/>
                </a:ext>
              </a:extLst>
            </p:cNvPr>
            <p:cNvSpPr>
              <a:spLocks/>
            </p:cNvSpPr>
            <p:nvPr/>
          </p:nvSpPr>
          <p:spPr bwMode="gray">
            <a:xfrm>
              <a:off x="1648" y="-1"/>
              <a:ext cx="4368" cy="3090"/>
            </a:xfrm>
            <a:custGeom>
              <a:avLst/>
              <a:gdLst>
                <a:gd name="T0" fmla="*/ 0 w 4368"/>
                <a:gd name="T1" fmla="*/ 0 h 3090"/>
                <a:gd name="T2" fmla="*/ 4368 w 4368"/>
                <a:gd name="T3" fmla="*/ 0 h 3090"/>
                <a:gd name="T4" fmla="*/ 4368 w 4368"/>
                <a:gd name="T5" fmla="*/ 3090 h 3090"/>
                <a:gd name="T6" fmla="*/ 0 w 4368"/>
                <a:gd name="T7" fmla="*/ 3090 h 3090"/>
                <a:gd name="T8" fmla="*/ 0 w 4368"/>
                <a:gd name="T9" fmla="*/ 0 h 3090"/>
                <a:gd name="T10" fmla="*/ 0 w 4368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8" h="3090">
                  <a:moveTo>
                    <a:pt x="0" y="0"/>
                  </a:moveTo>
                  <a:lnTo>
                    <a:pt x="4368" y="0"/>
                  </a:lnTo>
                  <a:lnTo>
                    <a:pt x="4368" y="3090"/>
                  </a:lnTo>
                  <a:lnTo>
                    <a:pt x="0" y="3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30118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Bild rund + Farbfläche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5874699E-5303-426C-AFA1-7BA2A2FB1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224AF45B-548B-4DE7-97DE-4B6AB2F8296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0" y="397"/>
            <a:ext cx="9526588" cy="7314803"/>
          </a:xfrm>
          <a:custGeom>
            <a:avLst/>
            <a:gdLst>
              <a:gd name="connsiteX0" fmla="*/ 0 w 9526588"/>
              <a:gd name="connsiteY0" fmla="*/ 0 h 7314803"/>
              <a:gd name="connsiteX1" fmla="*/ 333388 w 9526588"/>
              <a:gd name="connsiteY1" fmla="*/ 0 h 7314803"/>
              <a:gd name="connsiteX2" fmla="*/ 2171911 w 9526588"/>
              <a:gd name="connsiteY2" fmla="*/ 0 h 7314803"/>
              <a:gd name="connsiteX3" fmla="*/ 2208395 w 9526588"/>
              <a:gd name="connsiteY3" fmla="*/ 0 h 7314803"/>
              <a:gd name="connsiteX4" fmla="*/ 2373436 w 9526588"/>
              <a:gd name="connsiteY4" fmla="*/ 0 h 7314803"/>
              <a:gd name="connsiteX5" fmla="*/ 2556652 w 9526588"/>
              <a:gd name="connsiteY5" fmla="*/ 0 h 7314803"/>
              <a:gd name="connsiteX6" fmla="*/ 2640937 w 9526588"/>
              <a:gd name="connsiteY6" fmla="*/ 0 h 7314803"/>
              <a:gd name="connsiteX7" fmla="*/ 2722434 w 9526588"/>
              <a:gd name="connsiteY7" fmla="*/ 0 h 7314803"/>
              <a:gd name="connsiteX8" fmla="*/ 2871651 w 9526588"/>
              <a:gd name="connsiteY8" fmla="*/ 0 h 7314803"/>
              <a:gd name="connsiteX9" fmla="*/ 3005178 w 9526588"/>
              <a:gd name="connsiteY9" fmla="*/ 0 h 7314803"/>
              <a:gd name="connsiteX10" fmla="*/ 3046456 w 9526588"/>
              <a:gd name="connsiteY10" fmla="*/ 0 h 7314803"/>
              <a:gd name="connsiteX11" fmla="*/ 3123883 w 9526588"/>
              <a:gd name="connsiteY11" fmla="*/ 0 h 7314803"/>
              <a:gd name="connsiteX12" fmla="*/ 3320322 w 9526588"/>
              <a:gd name="connsiteY12" fmla="*/ 0 h 7314803"/>
              <a:gd name="connsiteX13" fmla="*/ 3425820 w 9526588"/>
              <a:gd name="connsiteY13" fmla="*/ 0 h 7314803"/>
              <a:gd name="connsiteX14" fmla="*/ 3467941 w 9526588"/>
              <a:gd name="connsiteY14" fmla="*/ 0 h 7314803"/>
              <a:gd name="connsiteX15" fmla="*/ 3573716 w 9526588"/>
              <a:gd name="connsiteY15" fmla="*/ 0 h 7314803"/>
              <a:gd name="connsiteX16" fmla="*/ 3644619 w 9526588"/>
              <a:gd name="connsiteY16" fmla="*/ 0 h 7314803"/>
              <a:gd name="connsiteX17" fmla="*/ 3687627 w 9526588"/>
              <a:gd name="connsiteY17" fmla="*/ 0 h 7314803"/>
              <a:gd name="connsiteX18" fmla="*/ 3709711 w 9526588"/>
              <a:gd name="connsiteY18" fmla="*/ 0 h 7314803"/>
              <a:gd name="connsiteX19" fmla="*/ 3719010 w 9526588"/>
              <a:gd name="connsiteY19" fmla="*/ 0 h 7314803"/>
              <a:gd name="connsiteX20" fmla="*/ 3779903 w 9526588"/>
              <a:gd name="connsiteY20" fmla="*/ 0 h 7314803"/>
              <a:gd name="connsiteX21" fmla="*/ 6969413 w 9526588"/>
              <a:gd name="connsiteY21" fmla="*/ 0 h 7314803"/>
              <a:gd name="connsiteX22" fmla="*/ 9526588 w 9526588"/>
              <a:gd name="connsiteY22" fmla="*/ 2558084 h 7314803"/>
              <a:gd name="connsiteX23" fmla="*/ 9526588 w 9526588"/>
              <a:gd name="connsiteY23" fmla="*/ 7314803 h 7314803"/>
              <a:gd name="connsiteX24" fmla="*/ 6312669 w 9526588"/>
              <a:gd name="connsiteY24" fmla="*/ 7314803 h 7314803"/>
              <a:gd name="connsiteX25" fmla="*/ 6276186 w 9526588"/>
              <a:gd name="connsiteY25" fmla="*/ 7314803 h 7314803"/>
              <a:gd name="connsiteX26" fmla="*/ 6111146 w 9526588"/>
              <a:gd name="connsiteY26" fmla="*/ 7314803 h 7314803"/>
              <a:gd name="connsiteX27" fmla="*/ 5927928 w 9526588"/>
              <a:gd name="connsiteY27" fmla="*/ 7314803 h 7314803"/>
              <a:gd name="connsiteX28" fmla="*/ 5843643 w 9526588"/>
              <a:gd name="connsiteY28" fmla="*/ 7314803 h 7314803"/>
              <a:gd name="connsiteX29" fmla="*/ 5762148 w 9526588"/>
              <a:gd name="connsiteY29" fmla="*/ 7314803 h 7314803"/>
              <a:gd name="connsiteX30" fmla="*/ 5479404 w 9526588"/>
              <a:gd name="connsiteY30" fmla="*/ 7314803 h 7314803"/>
              <a:gd name="connsiteX31" fmla="*/ 5438127 w 9526588"/>
              <a:gd name="connsiteY31" fmla="*/ 7314803 h 7314803"/>
              <a:gd name="connsiteX32" fmla="*/ 5360698 w 9526588"/>
              <a:gd name="connsiteY32" fmla="*/ 7314803 h 7314803"/>
              <a:gd name="connsiteX33" fmla="*/ 5164260 w 9526588"/>
              <a:gd name="connsiteY33" fmla="*/ 7314803 h 7314803"/>
              <a:gd name="connsiteX34" fmla="*/ 5058762 w 9526588"/>
              <a:gd name="connsiteY34" fmla="*/ 7314803 h 7314803"/>
              <a:gd name="connsiteX35" fmla="*/ 5016640 w 9526588"/>
              <a:gd name="connsiteY35" fmla="*/ 7314803 h 7314803"/>
              <a:gd name="connsiteX36" fmla="*/ 4765571 w 9526588"/>
              <a:gd name="connsiteY36" fmla="*/ 7314803 h 7314803"/>
              <a:gd name="connsiteX37" fmla="*/ 4704679 w 9526588"/>
              <a:gd name="connsiteY37" fmla="*/ 7314803 h 7314803"/>
              <a:gd name="connsiteX38" fmla="*/ 1515167 w 9526588"/>
              <a:gd name="connsiteY38" fmla="*/ 7314803 h 7314803"/>
              <a:gd name="connsiteX39" fmla="*/ 1504062 w 9526588"/>
              <a:gd name="connsiteY39" fmla="*/ 7314243 h 7314803"/>
              <a:gd name="connsiteX40" fmla="*/ 0 w 9526588"/>
              <a:gd name="connsiteY40" fmla="*/ 7314243 h 731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26588" h="7314803">
                <a:moveTo>
                  <a:pt x="0" y="0"/>
                </a:moveTo>
                <a:lnTo>
                  <a:pt x="333388" y="0"/>
                </a:lnTo>
                <a:cubicBezTo>
                  <a:pt x="1111266" y="0"/>
                  <a:pt x="1710420" y="0"/>
                  <a:pt x="2171911" y="0"/>
                </a:cubicBezTo>
                <a:lnTo>
                  <a:pt x="2208395" y="0"/>
                </a:lnTo>
                <a:lnTo>
                  <a:pt x="2373436" y="0"/>
                </a:lnTo>
                <a:lnTo>
                  <a:pt x="2556652" y="0"/>
                </a:lnTo>
                <a:lnTo>
                  <a:pt x="2640937" y="0"/>
                </a:lnTo>
                <a:lnTo>
                  <a:pt x="2722434" y="0"/>
                </a:lnTo>
                <a:lnTo>
                  <a:pt x="2871651" y="0"/>
                </a:lnTo>
                <a:lnTo>
                  <a:pt x="3005178" y="0"/>
                </a:lnTo>
                <a:lnTo>
                  <a:pt x="3046456" y="0"/>
                </a:lnTo>
                <a:lnTo>
                  <a:pt x="3123883" y="0"/>
                </a:lnTo>
                <a:lnTo>
                  <a:pt x="3320322" y="0"/>
                </a:lnTo>
                <a:lnTo>
                  <a:pt x="3425820" y="0"/>
                </a:lnTo>
                <a:lnTo>
                  <a:pt x="3467941" y="0"/>
                </a:lnTo>
                <a:lnTo>
                  <a:pt x="3573716" y="0"/>
                </a:lnTo>
                <a:lnTo>
                  <a:pt x="3644619" y="0"/>
                </a:lnTo>
                <a:lnTo>
                  <a:pt x="3687627" y="0"/>
                </a:lnTo>
                <a:lnTo>
                  <a:pt x="3709711" y="0"/>
                </a:lnTo>
                <a:lnTo>
                  <a:pt x="3719010" y="0"/>
                </a:lnTo>
                <a:lnTo>
                  <a:pt x="3779903" y="0"/>
                </a:lnTo>
                <a:cubicBezTo>
                  <a:pt x="6969413" y="0"/>
                  <a:pt x="6969413" y="0"/>
                  <a:pt x="6969413" y="0"/>
                </a:cubicBezTo>
                <a:cubicBezTo>
                  <a:pt x="8376758" y="0"/>
                  <a:pt x="9526588" y="1144249"/>
                  <a:pt x="9526588" y="2558084"/>
                </a:cubicBezTo>
                <a:lnTo>
                  <a:pt x="9526588" y="7314803"/>
                </a:lnTo>
                <a:cubicBezTo>
                  <a:pt x="8038770" y="7314803"/>
                  <a:pt x="7015896" y="7314803"/>
                  <a:pt x="6312669" y="7314803"/>
                </a:cubicBezTo>
                <a:lnTo>
                  <a:pt x="6276186" y="7314803"/>
                </a:lnTo>
                <a:lnTo>
                  <a:pt x="6111146" y="7314803"/>
                </a:lnTo>
                <a:cubicBezTo>
                  <a:pt x="6047070" y="7314803"/>
                  <a:pt x="5986047" y="7314803"/>
                  <a:pt x="5927928" y="7314803"/>
                </a:cubicBezTo>
                <a:lnTo>
                  <a:pt x="5843643" y="7314803"/>
                </a:lnTo>
                <a:lnTo>
                  <a:pt x="5762148" y="7314803"/>
                </a:lnTo>
                <a:cubicBezTo>
                  <a:pt x="5657245" y="7314803"/>
                  <a:pt x="5563384" y="7314803"/>
                  <a:pt x="5479404" y="7314803"/>
                </a:cubicBezTo>
                <a:lnTo>
                  <a:pt x="5438127" y="7314803"/>
                </a:lnTo>
                <a:lnTo>
                  <a:pt x="5360698" y="7314803"/>
                </a:lnTo>
                <a:cubicBezTo>
                  <a:pt x="5286307" y="7314803"/>
                  <a:pt x="5221215" y="7314803"/>
                  <a:pt x="5164260" y="7314803"/>
                </a:cubicBezTo>
                <a:lnTo>
                  <a:pt x="5058762" y="7314803"/>
                </a:lnTo>
                <a:lnTo>
                  <a:pt x="5016640" y="7314803"/>
                </a:lnTo>
                <a:cubicBezTo>
                  <a:pt x="4765571" y="7314803"/>
                  <a:pt x="4765571" y="7314803"/>
                  <a:pt x="4765571" y="7314803"/>
                </a:cubicBezTo>
                <a:lnTo>
                  <a:pt x="4704679" y="7314803"/>
                </a:lnTo>
                <a:cubicBezTo>
                  <a:pt x="1515167" y="7314803"/>
                  <a:pt x="1515167" y="7314803"/>
                  <a:pt x="1515167" y="7314803"/>
                </a:cubicBezTo>
                <a:lnTo>
                  <a:pt x="1504062" y="7314243"/>
                </a:lnTo>
                <a:lnTo>
                  <a:pt x="0" y="73142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5400000" anchor="ctr">
            <a:noAutofit/>
          </a:bodyPr>
          <a:lstStyle>
            <a:lvl1pPr algn="l">
              <a:tabLst>
                <a:tab pos="3859213" algn="l"/>
              </a:tabLs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520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520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itel 7">
            <a:extLst>
              <a:ext uri="{FF2B5EF4-FFF2-40B4-BE49-F238E27FC236}">
                <a16:creationId xmlns:a16="http://schemas.microsoft.com/office/drawing/2014/main" id="{8F64F31C-DF88-417D-A5F1-5709DA26E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6" y="1425576"/>
            <a:ext cx="4321174" cy="1727200"/>
          </a:xfrm>
        </p:spPr>
        <p:txBody>
          <a:bodyPr tIns="0" anchor="b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  <a:lvl6pPr>
              <a:defRPr sz="3200">
                <a:solidFill>
                  <a:schemeClr val="bg1"/>
                </a:solidFill>
              </a:defRPr>
            </a:lvl6pPr>
            <a:lvl7pPr>
              <a:defRPr sz="3200">
                <a:solidFill>
                  <a:schemeClr val="bg1"/>
                </a:solidFill>
              </a:defRPr>
            </a:lvl7pPr>
            <a:lvl8pPr>
              <a:defRPr sz="3200">
                <a:solidFill>
                  <a:schemeClr val="bg1"/>
                </a:solidFill>
              </a:defRPr>
            </a:lvl8pPr>
            <a:lvl9pPr>
              <a:defRPr sz="3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Ein Titel der </a:t>
            </a:r>
            <a:br>
              <a:rPr lang="de-DE"/>
            </a:br>
            <a:r>
              <a:rPr lang="de-DE"/>
              <a:t>über drei Zeilen </a:t>
            </a:r>
            <a:br>
              <a:rPr lang="de-DE"/>
            </a:br>
            <a:r>
              <a:rPr lang="de-DE"/>
              <a:t>laufen kann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2CBB13D-0881-40B8-B5A5-BE34FBF42B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885825" y="3586163"/>
            <a:ext cx="3887788" cy="288000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1BD985-D4A6-40BF-93A3-9A2436B55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5825" y="3874163"/>
            <a:ext cx="3887788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Abteilung/Team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06D821A-CCF3-463C-8C19-F9AD6A3F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885826" y="4236721"/>
            <a:ext cx="3887788" cy="27305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l">
              <a:defRPr sz="1600">
                <a:solidFill>
                  <a:schemeClr val="bg1"/>
                </a:solidFill>
              </a:defRPr>
            </a:lvl1pPr>
            <a:lvl2pPr marL="0">
              <a:defRPr sz="1600">
                <a:solidFill>
                  <a:schemeClr val="bg1"/>
                </a:solidFill>
              </a:defRPr>
            </a:lvl2pPr>
            <a:lvl3pPr marL="0">
              <a:defRPr sz="1600">
                <a:solidFill>
                  <a:schemeClr val="bg1"/>
                </a:solidFill>
              </a:defRPr>
            </a:lvl3pPr>
            <a:lvl4pPr marL="0">
              <a:defRPr sz="1600">
                <a:solidFill>
                  <a:schemeClr val="bg1"/>
                </a:solidFill>
              </a:defRPr>
            </a:lvl4pPr>
            <a:lvl5pPr marL="0">
              <a:defRPr sz="1600">
                <a:solidFill>
                  <a:schemeClr val="bg1"/>
                </a:solidFill>
              </a:defRPr>
            </a:lvl5pPr>
            <a:lvl6pPr marL="0">
              <a:defRPr sz="1600">
                <a:solidFill>
                  <a:schemeClr val="bg1"/>
                </a:solidFill>
              </a:defRPr>
            </a:lvl6pPr>
            <a:lvl7pPr marL="0">
              <a:defRPr sz="1600">
                <a:solidFill>
                  <a:schemeClr val="bg1"/>
                </a:solidFill>
              </a:defRPr>
            </a:lvl7pPr>
            <a:lvl8pPr marL="0">
              <a:defRPr sz="1600">
                <a:solidFill>
                  <a:schemeClr val="bg1"/>
                </a:solidFill>
              </a:defRPr>
            </a:lvl8pPr>
            <a:lvl9pPr marL="0">
              <a:defRPr sz="1600">
                <a:solidFill>
                  <a:schemeClr val="bg1"/>
                </a:solidFill>
              </a:defRPr>
            </a:lvl9pPr>
          </a:lstStyle>
          <a:p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D2153CA-FF4D-4B2A-A2B1-AB8177608B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85825" y="4509771"/>
            <a:ext cx="3887788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Version XYZ (Optional)</a:t>
            </a: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0A7937AE-3A24-486B-8576-CE814E922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033125" y="994748"/>
            <a:ext cx="1085850" cy="1070493"/>
            <a:chOff x="1648" y="-1"/>
            <a:chExt cx="4384" cy="4322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352291C-E702-41C9-9BF0-01542DBC51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52" y="3320"/>
              <a:ext cx="4380" cy="1001"/>
            </a:xfrm>
            <a:custGeom>
              <a:avLst/>
              <a:gdLst>
                <a:gd name="T0" fmla="*/ 211 w 4466"/>
                <a:gd name="T1" fmla="*/ 848 h 1020"/>
                <a:gd name="T2" fmla="*/ 329 w 4466"/>
                <a:gd name="T3" fmla="*/ 848 h 1020"/>
                <a:gd name="T4" fmla="*/ 667 w 4466"/>
                <a:gd name="T5" fmla="*/ 510 h 1020"/>
                <a:gd name="T6" fmla="*/ 384 w 4466"/>
                <a:gd name="T7" fmla="*/ 173 h 1020"/>
                <a:gd name="T8" fmla="*/ 211 w 4466"/>
                <a:gd name="T9" fmla="*/ 173 h 1020"/>
                <a:gd name="T10" fmla="*/ 211 w 4466"/>
                <a:gd name="T11" fmla="*/ 848 h 1020"/>
                <a:gd name="T12" fmla="*/ 0 w 4466"/>
                <a:gd name="T13" fmla="*/ 0 h 1020"/>
                <a:gd name="T14" fmla="*/ 400 w 4466"/>
                <a:gd name="T15" fmla="*/ 0 h 1020"/>
                <a:gd name="T16" fmla="*/ 879 w 4466"/>
                <a:gd name="T17" fmla="*/ 518 h 1020"/>
                <a:gd name="T18" fmla="*/ 368 w 4466"/>
                <a:gd name="T19" fmla="*/ 1020 h 1020"/>
                <a:gd name="T20" fmla="*/ 0 w 4466"/>
                <a:gd name="T21" fmla="*/ 1020 h 1020"/>
                <a:gd name="T22" fmla="*/ 0 w 4466"/>
                <a:gd name="T23" fmla="*/ 0 h 1020"/>
                <a:gd name="T24" fmla="*/ 2692 w 4466"/>
                <a:gd name="T25" fmla="*/ 0 h 1020"/>
                <a:gd name="T26" fmla="*/ 3375 w 4466"/>
                <a:gd name="T27" fmla="*/ 0 h 1020"/>
                <a:gd name="T28" fmla="*/ 3375 w 4466"/>
                <a:gd name="T29" fmla="*/ 173 h 1020"/>
                <a:gd name="T30" fmla="*/ 2911 w 4466"/>
                <a:gd name="T31" fmla="*/ 173 h 1020"/>
                <a:gd name="T32" fmla="*/ 2911 w 4466"/>
                <a:gd name="T33" fmla="*/ 400 h 1020"/>
                <a:gd name="T34" fmla="*/ 3343 w 4466"/>
                <a:gd name="T35" fmla="*/ 400 h 1020"/>
                <a:gd name="T36" fmla="*/ 3343 w 4466"/>
                <a:gd name="T37" fmla="*/ 573 h 1020"/>
                <a:gd name="T38" fmla="*/ 2911 w 4466"/>
                <a:gd name="T39" fmla="*/ 573 h 1020"/>
                <a:gd name="T40" fmla="*/ 2911 w 4466"/>
                <a:gd name="T41" fmla="*/ 856 h 1020"/>
                <a:gd name="T42" fmla="*/ 3398 w 4466"/>
                <a:gd name="T43" fmla="*/ 856 h 1020"/>
                <a:gd name="T44" fmla="*/ 3398 w 4466"/>
                <a:gd name="T45" fmla="*/ 1020 h 1020"/>
                <a:gd name="T46" fmla="*/ 2692 w 4466"/>
                <a:gd name="T47" fmla="*/ 1020 h 1020"/>
                <a:gd name="T48" fmla="*/ 2692 w 4466"/>
                <a:gd name="T49" fmla="*/ 0 h 1020"/>
                <a:gd name="T50" fmla="*/ 1334 w 4466"/>
                <a:gd name="T51" fmla="*/ 1020 h 1020"/>
                <a:gd name="T52" fmla="*/ 1334 w 4466"/>
                <a:gd name="T53" fmla="*/ 856 h 1020"/>
                <a:gd name="T54" fmla="*/ 1616 w 4466"/>
                <a:gd name="T55" fmla="*/ 856 h 1020"/>
                <a:gd name="T56" fmla="*/ 1365 w 4466"/>
                <a:gd name="T57" fmla="*/ 212 h 1020"/>
                <a:gd name="T58" fmla="*/ 1059 w 4466"/>
                <a:gd name="T59" fmla="*/ 1020 h 1020"/>
                <a:gd name="T60" fmla="*/ 839 w 4466"/>
                <a:gd name="T61" fmla="*/ 1020 h 1020"/>
                <a:gd name="T62" fmla="*/ 1232 w 4466"/>
                <a:gd name="T63" fmla="*/ 0 h 1020"/>
                <a:gd name="T64" fmla="*/ 1499 w 4466"/>
                <a:gd name="T65" fmla="*/ 0 h 1020"/>
                <a:gd name="T66" fmla="*/ 1899 w 4466"/>
                <a:gd name="T67" fmla="*/ 1020 h 1020"/>
                <a:gd name="T68" fmla="*/ 1334 w 4466"/>
                <a:gd name="T69" fmla="*/ 1020 h 1020"/>
                <a:gd name="T70" fmla="*/ 1726 w 4466"/>
                <a:gd name="T71" fmla="*/ 173 h 1020"/>
                <a:gd name="T72" fmla="*/ 1726 w 4466"/>
                <a:gd name="T73" fmla="*/ 0 h 1020"/>
                <a:gd name="T74" fmla="*/ 2605 w 4466"/>
                <a:gd name="T75" fmla="*/ 0 h 1020"/>
                <a:gd name="T76" fmla="*/ 2605 w 4466"/>
                <a:gd name="T77" fmla="*/ 173 h 1020"/>
                <a:gd name="T78" fmla="*/ 2284 w 4466"/>
                <a:gd name="T79" fmla="*/ 173 h 1020"/>
                <a:gd name="T80" fmla="*/ 2284 w 4466"/>
                <a:gd name="T81" fmla="*/ 1020 h 1020"/>
                <a:gd name="T82" fmla="*/ 2056 w 4466"/>
                <a:gd name="T83" fmla="*/ 1020 h 1020"/>
                <a:gd name="T84" fmla="*/ 2056 w 4466"/>
                <a:gd name="T85" fmla="*/ 173 h 1020"/>
                <a:gd name="T86" fmla="*/ 1726 w 4466"/>
                <a:gd name="T87" fmla="*/ 173 h 1020"/>
                <a:gd name="T88" fmla="*/ 3924 w 4466"/>
                <a:gd name="T89" fmla="*/ 0 h 1020"/>
                <a:gd name="T90" fmla="*/ 3924 w 4466"/>
                <a:gd name="T91" fmla="*/ 173 h 1020"/>
                <a:gd name="T92" fmla="*/ 4183 w 4466"/>
                <a:gd name="T93" fmla="*/ 173 h 1020"/>
                <a:gd name="T94" fmla="*/ 3948 w 4466"/>
                <a:gd name="T95" fmla="*/ 793 h 1020"/>
                <a:gd name="T96" fmla="*/ 3657 w 4466"/>
                <a:gd name="T97" fmla="*/ 0 h 1020"/>
                <a:gd name="T98" fmla="*/ 3429 w 4466"/>
                <a:gd name="T99" fmla="*/ 0 h 1020"/>
                <a:gd name="T100" fmla="*/ 3830 w 4466"/>
                <a:gd name="T101" fmla="*/ 1020 h 1020"/>
                <a:gd name="T102" fmla="*/ 4073 w 4466"/>
                <a:gd name="T103" fmla="*/ 1020 h 1020"/>
                <a:gd name="T104" fmla="*/ 4466 w 4466"/>
                <a:gd name="T105" fmla="*/ 0 h 1020"/>
                <a:gd name="T106" fmla="*/ 3924 w 4466"/>
                <a:gd name="T10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66" h="1020">
                  <a:moveTo>
                    <a:pt x="211" y="848"/>
                  </a:moveTo>
                  <a:cubicBezTo>
                    <a:pt x="329" y="848"/>
                    <a:pt x="329" y="848"/>
                    <a:pt x="329" y="848"/>
                  </a:cubicBezTo>
                  <a:cubicBezTo>
                    <a:pt x="510" y="848"/>
                    <a:pt x="659" y="730"/>
                    <a:pt x="667" y="510"/>
                  </a:cubicBezTo>
                  <a:cubicBezTo>
                    <a:pt x="675" y="298"/>
                    <a:pt x="557" y="173"/>
                    <a:pt x="384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1" y="848"/>
                    <a:pt x="211" y="848"/>
                    <a:pt x="211" y="848"/>
                  </a:cubicBezTo>
                  <a:close/>
                  <a:moveTo>
                    <a:pt x="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675" y="0"/>
                    <a:pt x="871" y="204"/>
                    <a:pt x="879" y="518"/>
                  </a:cubicBezTo>
                  <a:cubicBezTo>
                    <a:pt x="879" y="801"/>
                    <a:pt x="643" y="1020"/>
                    <a:pt x="368" y="1020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92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5" y="173"/>
                    <a:pt x="3375" y="173"/>
                    <a:pt x="3375" y="173"/>
                  </a:cubicBezTo>
                  <a:cubicBezTo>
                    <a:pt x="2911" y="173"/>
                    <a:pt x="2911" y="173"/>
                    <a:pt x="2911" y="173"/>
                  </a:cubicBezTo>
                  <a:cubicBezTo>
                    <a:pt x="2911" y="400"/>
                    <a:pt x="2911" y="400"/>
                    <a:pt x="2911" y="400"/>
                  </a:cubicBezTo>
                  <a:cubicBezTo>
                    <a:pt x="3343" y="400"/>
                    <a:pt x="3343" y="400"/>
                    <a:pt x="3343" y="400"/>
                  </a:cubicBezTo>
                  <a:cubicBezTo>
                    <a:pt x="3343" y="573"/>
                    <a:pt x="3343" y="573"/>
                    <a:pt x="3343" y="573"/>
                  </a:cubicBezTo>
                  <a:cubicBezTo>
                    <a:pt x="2911" y="573"/>
                    <a:pt x="2911" y="573"/>
                    <a:pt x="2911" y="573"/>
                  </a:cubicBezTo>
                  <a:cubicBezTo>
                    <a:pt x="2911" y="856"/>
                    <a:pt x="2911" y="856"/>
                    <a:pt x="2911" y="856"/>
                  </a:cubicBezTo>
                  <a:cubicBezTo>
                    <a:pt x="3398" y="856"/>
                    <a:pt x="3398" y="856"/>
                    <a:pt x="3398" y="856"/>
                  </a:cubicBezTo>
                  <a:cubicBezTo>
                    <a:pt x="3398" y="1020"/>
                    <a:pt x="3398" y="1020"/>
                    <a:pt x="3398" y="1020"/>
                  </a:cubicBezTo>
                  <a:cubicBezTo>
                    <a:pt x="2692" y="1020"/>
                    <a:pt x="2692" y="1020"/>
                    <a:pt x="2692" y="1020"/>
                  </a:cubicBezTo>
                  <a:cubicBezTo>
                    <a:pt x="2692" y="0"/>
                    <a:pt x="2692" y="0"/>
                    <a:pt x="2692" y="0"/>
                  </a:cubicBezTo>
                  <a:close/>
                  <a:moveTo>
                    <a:pt x="1334" y="1020"/>
                  </a:moveTo>
                  <a:cubicBezTo>
                    <a:pt x="1334" y="856"/>
                    <a:pt x="1334" y="856"/>
                    <a:pt x="1334" y="856"/>
                  </a:cubicBezTo>
                  <a:cubicBezTo>
                    <a:pt x="1616" y="856"/>
                    <a:pt x="1616" y="856"/>
                    <a:pt x="1616" y="856"/>
                  </a:cubicBezTo>
                  <a:cubicBezTo>
                    <a:pt x="1365" y="212"/>
                    <a:pt x="1365" y="212"/>
                    <a:pt x="1365" y="212"/>
                  </a:cubicBezTo>
                  <a:cubicBezTo>
                    <a:pt x="1059" y="1020"/>
                    <a:pt x="1059" y="1020"/>
                    <a:pt x="1059" y="1020"/>
                  </a:cubicBezTo>
                  <a:cubicBezTo>
                    <a:pt x="839" y="1020"/>
                    <a:pt x="839" y="1020"/>
                    <a:pt x="839" y="102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899" y="1020"/>
                    <a:pt x="1899" y="1020"/>
                    <a:pt x="1899" y="1020"/>
                  </a:cubicBezTo>
                  <a:cubicBezTo>
                    <a:pt x="1334" y="1020"/>
                    <a:pt x="1334" y="1020"/>
                    <a:pt x="1334" y="1020"/>
                  </a:cubicBezTo>
                  <a:close/>
                  <a:moveTo>
                    <a:pt x="1726" y="173"/>
                  </a:moveTo>
                  <a:cubicBezTo>
                    <a:pt x="1726" y="0"/>
                    <a:pt x="1726" y="0"/>
                    <a:pt x="1726" y="0"/>
                  </a:cubicBezTo>
                  <a:cubicBezTo>
                    <a:pt x="2605" y="0"/>
                    <a:pt x="2605" y="0"/>
                    <a:pt x="2605" y="0"/>
                  </a:cubicBezTo>
                  <a:cubicBezTo>
                    <a:pt x="2605" y="173"/>
                    <a:pt x="2605" y="173"/>
                    <a:pt x="2605" y="173"/>
                  </a:cubicBezTo>
                  <a:cubicBezTo>
                    <a:pt x="2284" y="173"/>
                    <a:pt x="2284" y="173"/>
                    <a:pt x="2284" y="173"/>
                  </a:cubicBezTo>
                  <a:cubicBezTo>
                    <a:pt x="2284" y="1020"/>
                    <a:pt x="2284" y="1020"/>
                    <a:pt x="2284" y="1020"/>
                  </a:cubicBezTo>
                  <a:cubicBezTo>
                    <a:pt x="2056" y="1020"/>
                    <a:pt x="2056" y="1020"/>
                    <a:pt x="2056" y="1020"/>
                  </a:cubicBezTo>
                  <a:cubicBezTo>
                    <a:pt x="2056" y="173"/>
                    <a:pt x="2056" y="173"/>
                    <a:pt x="2056" y="173"/>
                  </a:cubicBezTo>
                  <a:cubicBezTo>
                    <a:pt x="1726" y="173"/>
                    <a:pt x="1726" y="173"/>
                    <a:pt x="1726" y="173"/>
                  </a:cubicBezTo>
                  <a:close/>
                  <a:moveTo>
                    <a:pt x="3924" y="0"/>
                  </a:moveTo>
                  <a:cubicBezTo>
                    <a:pt x="3924" y="173"/>
                    <a:pt x="3924" y="173"/>
                    <a:pt x="3924" y="173"/>
                  </a:cubicBezTo>
                  <a:cubicBezTo>
                    <a:pt x="4183" y="173"/>
                    <a:pt x="4183" y="173"/>
                    <a:pt x="4183" y="173"/>
                  </a:cubicBezTo>
                  <a:cubicBezTo>
                    <a:pt x="3948" y="793"/>
                    <a:pt x="3948" y="793"/>
                    <a:pt x="3948" y="793"/>
                  </a:cubicBezTo>
                  <a:cubicBezTo>
                    <a:pt x="3657" y="0"/>
                    <a:pt x="3657" y="0"/>
                    <a:pt x="3657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830" y="1020"/>
                    <a:pt x="3830" y="1020"/>
                    <a:pt x="3830" y="1020"/>
                  </a:cubicBezTo>
                  <a:cubicBezTo>
                    <a:pt x="4073" y="1020"/>
                    <a:pt x="4073" y="1020"/>
                    <a:pt x="4073" y="1020"/>
                  </a:cubicBezTo>
                  <a:cubicBezTo>
                    <a:pt x="4466" y="0"/>
                    <a:pt x="4466" y="0"/>
                    <a:pt x="4466" y="0"/>
                  </a:cubicBezTo>
                  <a:cubicBezTo>
                    <a:pt x="3924" y="0"/>
                    <a:pt x="3924" y="0"/>
                    <a:pt x="39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EFEEBE7-35C8-4FD5-81FE-6715A9EC46EB}"/>
                </a:ext>
              </a:extLst>
            </p:cNvPr>
            <p:cNvSpPr>
              <a:spLocks/>
            </p:cNvSpPr>
            <p:nvPr/>
          </p:nvSpPr>
          <p:spPr bwMode="gray">
            <a:xfrm>
              <a:off x="1648" y="-1"/>
              <a:ext cx="4368" cy="3090"/>
            </a:xfrm>
            <a:custGeom>
              <a:avLst/>
              <a:gdLst>
                <a:gd name="T0" fmla="*/ 0 w 4368"/>
                <a:gd name="T1" fmla="*/ 0 h 3090"/>
                <a:gd name="T2" fmla="*/ 4368 w 4368"/>
                <a:gd name="T3" fmla="*/ 0 h 3090"/>
                <a:gd name="T4" fmla="*/ 4368 w 4368"/>
                <a:gd name="T5" fmla="*/ 3090 h 3090"/>
                <a:gd name="T6" fmla="*/ 0 w 4368"/>
                <a:gd name="T7" fmla="*/ 3090 h 3090"/>
                <a:gd name="T8" fmla="*/ 0 w 4368"/>
                <a:gd name="T9" fmla="*/ 0 h 3090"/>
                <a:gd name="T10" fmla="*/ 0 w 4368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8" h="3090">
                  <a:moveTo>
                    <a:pt x="0" y="0"/>
                  </a:moveTo>
                  <a:lnTo>
                    <a:pt x="4368" y="0"/>
                  </a:lnTo>
                  <a:lnTo>
                    <a:pt x="4368" y="3090"/>
                  </a:lnTo>
                  <a:lnTo>
                    <a:pt x="0" y="3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831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ext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763" cy="14255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860550"/>
            <a:ext cx="777658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 tIns="0"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4332D28-FEBF-4A19-BADF-4DACCC6DE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7" name="SmartArt-Platzhalter 15">
            <a:extLst>
              <a:ext uri="{FF2B5EF4-FFF2-40B4-BE49-F238E27FC236}">
                <a16:creationId xmlns:a16="http://schemas.microsoft.com/office/drawing/2014/main" id="{A778AE51-1AF2-48BC-8A48-6750BD834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51187482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Bild + Rahmen klein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EA42633F-FE92-4619-B2FD-ACEBFDB94E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-1"/>
            <a:ext cx="13004800" cy="731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7020000" tIns="0" anchor="ctr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315200"/>
            <a:ext cx="1296984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520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520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7849F2E-9125-4728-AFC4-61A227BEE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02112" y="635944"/>
            <a:ext cx="5184000" cy="5184000"/>
          </a:xfrm>
          <a:ln w="438150">
            <a:gradFill>
              <a:gsLst>
                <a:gs pos="15000">
                  <a:schemeClr val="bg2">
                    <a:alpha val="80000"/>
                  </a:schemeClr>
                </a:gs>
                <a:gs pos="100000">
                  <a:schemeClr val="tx2">
                    <a:alpha val="80000"/>
                  </a:schemeClr>
                </a:gs>
              </a:gsLst>
              <a:lin ang="18600000" scaled="0"/>
            </a:gradFill>
            <a:miter lim="800000"/>
          </a:ln>
        </p:spPr>
        <p:txBody>
          <a:bodyPr lIns="648000" tIns="648000" rIns="648000" bIns="64800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  <a:lvl6pPr>
              <a:defRPr sz="3200">
                <a:solidFill>
                  <a:schemeClr val="bg1"/>
                </a:solidFill>
              </a:defRPr>
            </a:lvl6pPr>
            <a:lvl7pPr>
              <a:defRPr sz="3200">
                <a:solidFill>
                  <a:schemeClr val="bg1"/>
                </a:solidFill>
              </a:defRPr>
            </a:lvl7pPr>
            <a:lvl8pPr>
              <a:defRPr sz="3200">
                <a:solidFill>
                  <a:schemeClr val="bg1"/>
                </a:solidFill>
              </a:defRPr>
            </a:lvl8pPr>
            <a:lvl9pPr>
              <a:defRPr sz="3200">
                <a:solidFill>
                  <a:schemeClr val="bg1"/>
                </a:solidFill>
              </a:defRPr>
            </a:lvl9pPr>
          </a:lstStyle>
          <a:p>
            <a:pPr lvl="8"/>
            <a:r>
              <a:rPr lang="de-DE" sz="3200" noProof="1">
                <a:solidFill>
                  <a:schemeClr val="bg1"/>
                </a:solidFill>
                <a:latin typeface="Compatil DATEV" panose="02060503060505020203" pitchFamily="18" charset="0"/>
              </a:rPr>
              <a:t>Dies ist ein Kapitel-trenner mit einem mehrzeiligen</a:t>
            </a:r>
            <a:br>
              <a:rPr lang="de-DE" sz="3200" noProof="1">
                <a:solidFill>
                  <a:schemeClr val="bg1"/>
                </a:solidFill>
                <a:latin typeface="Compatil DATEV" panose="02060503060505020203" pitchFamily="18" charset="0"/>
              </a:rPr>
            </a:br>
            <a:r>
              <a:rPr lang="de-DE" sz="3200" noProof="1">
                <a:solidFill>
                  <a:schemeClr val="bg1"/>
                </a:solidFill>
                <a:latin typeface="Compatil DATEV" panose="02060503060505020203" pitchFamily="18" charset="0"/>
              </a:rPr>
              <a:t>Folientitel.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2A4D87-921B-4296-AA3B-2C75246BF4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1749425" y="4449763"/>
            <a:ext cx="3889375" cy="863600"/>
          </a:xfrm>
        </p:spPr>
        <p:txBody>
          <a:bodyPr/>
          <a:lstStyle>
            <a:lvl1pPr marL="0" indent="0">
              <a:spcBef>
                <a:spcPts val="5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24" name="SmartArt-Platzhalter 15">
            <a:extLst>
              <a:ext uri="{FF2B5EF4-FFF2-40B4-BE49-F238E27FC236}">
                <a16:creationId xmlns:a16="http://schemas.microsoft.com/office/drawing/2014/main" id="{521ACEF8-527C-4325-ADB1-2864EBC8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04326427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nner Bild + Rahmen mittel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EA42633F-FE92-4619-B2FD-ACEBFDB94E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-1"/>
            <a:ext cx="13004800" cy="731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00000" tIns="0" rIns="0" anchor="ctr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520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520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2" name="SmartArt-Platzhalter 31">
            <a:extLst>
              <a:ext uri="{FF2B5EF4-FFF2-40B4-BE49-F238E27FC236}">
                <a16:creationId xmlns:a16="http://schemas.microsoft.com/office/drawing/2014/main" id="{AFBAAFFB-6DD3-4F46-AE79-A1AE53E1A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6" hasCustomPrompt="1"/>
          </p:nvPr>
        </p:nvSpPr>
        <p:spPr>
          <a:xfrm>
            <a:off x="6502400" y="1857375"/>
            <a:ext cx="6502400" cy="5457825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10" t="1" r="-312" b="-425"/>
            </a:stretch>
          </a:blip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822399" y="7315200"/>
            <a:ext cx="864775" cy="273050"/>
          </a:xfrm>
          <a:prstGeom prst="rect">
            <a:avLst/>
          </a:prstGeom>
        </p:spPr>
        <p:txBody>
          <a:bodyPr tIns="0"/>
          <a:lstStyle>
            <a:lvl1pPr algn="l">
              <a:defRPr sz="800">
                <a:noFill/>
              </a:defRPr>
            </a:lvl1pPr>
          </a:lstStyle>
          <a:p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D40CEB86-0B3B-4D7C-BC3D-84C77EB2D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1188" y="3586163"/>
            <a:ext cx="3887788" cy="1844675"/>
          </a:xfrm>
          <a:ln w="438150">
            <a:noFill/>
            <a:miter lim="800000"/>
          </a:ln>
        </p:spPr>
        <p:txBody>
          <a:bodyPr lIns="0" tIns="0" rIns="0" bIns="0"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Ein Titel der </a:t>
            </a:r>
            <a:br>
              <a:rPr lang="de-DE"/>
            </a:br>
            <a:r>
              <a:rPr lang="de-DE"/>
              <a:t>über drei Zeilen </a:t>
            </a:r>
            <a:br>
              <a:rPr lang="de-DE"/>
            </a:br>
            <a:r>
              <a:rPr lang="de-DE"/>
              <a:t>laufen kann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44DACD6A-DABB-4609-AE47-1F7689BA09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8231187" y="5867105"/>
            <a:ext cx="3887788" cy="743245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2" name="SmartArt-Platzhalter 15">
            <a:extLst>
              <a:ext uri="{FF2B5EF4-FFF2-40B4-BE49-F238E27FC236}">
                <a16:creationId xmlns:a16="http://schemas.microsoft.com/office/drawing/2014/main" id="{29ACF483-A369-4748-B789-ADF0C0199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64649737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nner Bild + Rahmen groß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>
            <a:extLst>
              <a:ext uri="{FF2B5EF4-FFF2-40B4-BE49-F238E27FC236}">
                <a16:creationId xmlns:a16="http://schemas.microsoft.com/office/drawing/2014/main" id="{A878B80F-E061-4545-B9BC-A21DD6973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EA42633F-FE92-4619-B2FD-ACEBFDB94E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85824" y="-1"/>
            <a:ext cx="12118975" cy="66103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6480000" tIns="0" rIns="0" anchor="ctr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520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520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822399" y="7315200"/>
            <a:ext cx="864775" cy="273050"/>
          </a:xfrm>
          <a:prstGeom prst="rect">
            <a:avLst/>
          </a:prstGeom>
        </p:spPr>
        <p:txBody>
          <a:bodyPr tIns="0"/>
          <a:lstStyle>
            <a:lvl1pPr algn="l">
              <a:defRPr sz="800">
                <a:noFill/>
              </a:defRPr>
            </a:lvl1pPr>
          </a:lstStyle>
          <a:p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D40CEB86-0B3B-4D7C-BC3D-84C77EB2D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49426" y="1860551"/>
            <a:ext cx="3887788" cy="1844675"/>
          </a:xfrm>
          <a:ln w="438150">
            <a:noFill/>
            <a:miter lim="800000"/>
          </a:ln>
        </p:spPr>
        <p:txBody>
          <a:bodyPr lIns="0" tIns="0" rIns="0" bIns="0"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Ein Titel der </a:t>
            </a:r>
            <a:br>
              <a:rPr lang="de-DE"/>
            </a:br>
            <a:r>
              <a:rPr lang="de-DE"/>
              <a:t>über drei Zeilen </a:t>
            </a:r>
            <a:br>
              <a:rPr lang="de-DE"/>
            </a:br>
            <a:r>
              <a:rPr lang="de-DE"/>
              <a:t>laufen kann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44DACD6A-DABB-4609-AE47-1F7689BA09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749425" y="4141493"/>
            <a:ext cx="3887788" cy="743245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2" name="SmartArt-Platzhalter 15">
            <a:extLst>
              <a:ext uri="{FF2B5EF4-FFF2-40B4-BE49-F238E27FC236}">
                <a16:creationId xmlns:a16="http://schemas.microsoft.com/office/drawing/2014/main" id="{29ACF483-A369-4748-B789-ADF0C0199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93852601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01177144-A38E-4961-81B7-E7C230F26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749426" y="1425575"/>
            <a:ext cx="7777162" cy="2160588"/>
          </a:xfrm>
        </p:spPr>
        <p:txBody>
          <a:bodyPr tIns="0" anchor="b" anchorCtr="0"/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4000">
                <a:solidFill>
                  <a:schemeClr val="bg1"/>
                </a:solidFill>
              </a:defRPr>
            </a:lvl2pPr>
            <a:lvl3pPr>
              <a:defRPr sz="4000">
                <a:solidFill>
                  <a:schemeClr val="bg1"/>
                </a:solidFill>
              </a:defRPr>
            </a:lvl3pPr>
            <a:lvl4pPr>
              <a:defRPr sz="4000">
                <a:solidFill>
                  <a:schemeClr val="bg1"/>
                </a:solidFill>
              </a:defRPr>
            </a:lvl4pPr>
            <a:lvl5pPr>
              <a:defRPr sz="4000">
                <a:solidFill>
                  <a:schemeClr val="bg1"/>
                </a:solidFill>
              </a:defRPr>
            </a:lvl5pPr>
            <a:lvl6pPr>
              <a:defRPr sz="4000">
                <a:solidFill>
                  <a:schemeClr val="bg1"/>
                </a:solidFill>
              </a:defRPr>
            </a:lvl6pPr>
            <a:lvl7pPr>
              <a:defRPr sz="4000">
                <a:solidFill>
                  <a:schemeClr val="bg1"/>
                </a:solidFill>
              </a:defRPr>
            </a:lvl7pPr>
            <a:lvl8pPr>
              <a:defRPr sz="4000">
                <a:solidFill>
                  <a:schemeClr val="bg1"/>
                </a:solidFill>
              </a:defRPr>
            </a:lvl8pPr>
            <a:lvl9pPr>
              <a:defRPr sz="4000">
                <a:solidFill>
                  <a:schemeClr val="bg1"/>
                </a:solidFill>
              </a:defRPr>
            </a:lvl9pPr>
          </a:lstStyle>
          <a:p>
            <a:pPr defTabSz="975390"/>
            <a:r>
              <a:rPr lang="de-DE" sz="4000" noProof="1">
                <a:solidFill>
                  <a:schemeClr val="bg1"/>
                </a:solidFill>
                <a:latin typeface="Compatil DATEV" panose="02060503060505020203" pitchFamily="18" charset="0"/>
              </a:rPr>
              <a:t>Dies ist ein Kapiteltrenner</a:t>
            </a:r>
            <a:br>
              <a:rPr lang="de-DE" sz="4000" noProof="1">
                <a:solidFill>
                  <a:schemeClr val="bg1"/>
                </a:solidFill>
                <a:latin typeface="Compatil DATEV" panose="02060503060505020203" pitchFamily="18" charset="0"/>
              </a:rPr>
            </a:br>
            <a:r>
              <a:rPr lang="de-DE" sz="4000" noProof="1">
                <a:solidFill>
                  <a:schemeClr val="bg1"/>
                </a:solidFill>
                <a:latin typeface="Compatil DATEV" panose="02060503060505020203" pitchFamily="18" charset="0"/>
              </a:rPr>
              <a:t>mit einem mehrzeiligen</a:t>
            </a:r>
            <a:br>
              <a:rPr lang="de-DE" sz="4000" noProof="1">
                <a:solidFill>
                  <a:schemeClr val="bg1"/>
                </a:solidFill>
                <a:latin typeface="Compatil DATEV" panose="02060503060505020203" pitchFamily="18" charset="0"/>
              </a:rPr>
            </a:br>
            <a:r>
              <a:rPr lang="de-DE" sz="4000" noProof="1">
                <a:solidFill>
                  <a:schemeClr val="bg1"/>
                </a:solidFill>
                <a:latin typeface="Compatil DATEV" panose="02060503060505020203" pitchFamily="18" charset="0"/>
              </a:rPr>
              <a:t>Folientitel.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FC6CE49-8131-45C4-8208-ABE8558B90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1749425" y="4018756"/>
            <a:ext cx="5184775" cy="8636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500"/>
              </a:spcBef>
              <a:buClr>
                <a:schemeClr val="bg1"/>
              </a:buClr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500"/>
              </a:spcBef>
              <a:buClr>
                <a:schemeClr val="bg1"/>
              </a:buClr>
              <a:buFont typeface="Symbol" panose="05050102010706020507" pitchFamily="18" charset="2"/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500"/>
              </a:spcBef>
              <a:buClr>
                <a:schemeClr val="bg1"/>
              </a:buClr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C4F30EE-A6D6-4C63-8FF6-9B39D5CBD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216000" rIns="216000" bIns="216000" rtlCol="0" anchor="t" anchorCtr="0">
            <a:noAutofit/>
          </a:bodyPr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2" name="Datumsplatzhalter 2">
            <a:extLst>
              <a:ext uri="{FF2B5EF4-FFF2-40B4-BE49-F238E27FC236}">
                <a16:creationId xmlns:a16="http://schemas.microsoft.com/office/drawing/2014/main" id="{2A5F51D2-D758-4851-B7E8-A1618481A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042150"/>
            <a:ext cx="1296984" cy="236219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7BAE29E5-E026-4EA8-88D5-E6DF98220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042150"/>
            <a:ext cx="4319588" cy="236219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15" name="Foliennummernplatzhalter 4">
            <a:extLst>
              <a:ext uri="{FF2B5EF4-FFF2-40B4-BE49-F238E27FC236}">
                <a16:creationId xmlns:a16="http://schemas.microsoft.com/office/drawing/2014/main" id="{F10FF6AA-CFF0-4E66-9E7F-FB19D4F8A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042150"/>
            <a:ext cx="863600" cy="236219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874566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Aufzählung Verlauf 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01177144-A38E-4961-81B7-E7C230F26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FC6CE49-8131-45C4-8208-ABE8558B90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85825" y="1425576"/>
            <a:ext cx="1295399" cy="8636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de-DE"/>
              <a:t>01.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181224" y="1425575"/>
            <a:ext cx="9505951" cy="4752976"/>
          </a:xfrm>
        </p:spPr>
        <p:txBody>
          <a:bodyPr tIns="0" anchor="t" anchorCtr="0"/>
          <a:lstStyle>
            <a:lvl1pPr>
              <a:spcAft>
                <a:spcPts val="1200"/>
              </a:spcAft>
              <a:defRPr sz="60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60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 sz="60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60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6000">
                <a:solidFill>
                  <a:schemeClr val="bg1"/>
                </a:solidFill>
              </a:defRPr>
            </a:lvl5pPr>
            <a:lvl6pPr>
              <a:spcAft>
                <a:spcPts val="1200"/>
              </a:spcAft>
              <a:defRPr sz="6000">
                <a:solidFill>
                  <a:schemeClr val="bg1"/>
                </a:solidFill>
              </a:defRPr>
            </a:lvl6pPr>
            <a:lvl7pPr>
              <a:spcAft>
                <a:spcPts val="1200"/>
              </a:spcAft>
              <a:defRPr sz="6000">
                <a:solidFill>
                  <a:schemeClr val="bg1"/>
                </a:solidFill>
              </a:defRPr>
            </a:lvl7pPr>
            <a:lvl8pPr>
              <a:spcAft>
                <a:spcPts val="1200"/>
              </a:spcAft>
              <a:defRPr sz="6000">
                <a:solidFill>
                  <a:schemeClr val="bg1"/>
                </a:solidFill>
              </a:defRPr>
            </a:lvl8pPr>
            <a:lvl9pPr>
              <a:spcAft>
                <a:spcPts val="1200"/>
              </a:spcAft>
              <a:defRPr sz="6000">
                <a:solidFill>
                  <a:schemeClr val="bg1"/>
                </a:solidFill>
              </a:defRPr>
            </a:lvl9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patil DATEV" panose="02060503060505020203" pitchFamily="18" charset="0"/>
                <a:ea typeface="+mj-ea"/>
                <a:cs typeface="+mj-cs"/>
              </a:rPr>
              <a:t>Dies ist ein Kapitel-</a:t>
            </a:r>
            <a:r>
              <a:rPr kumimoji="0" lang="de-DE" sz="6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patil DATEV" panose="02060503060505020203" pitchFamily="18" charset="0"/>
                <a:ea typeface="+mj-ea"/>
                <a:cs typeface="+mj-cs"/>
              </a:rPr>
              <a:t>trenner</a:t>
            </a:r>
            <a:r>
              <a:rPr kumimoji="0" lang="de-DE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patil DATEV" panose="02060503060505020203" pitchFamily="18" charset="0"/>
                <a:ea typeface="+mj-ea"/>
                <a:cs typeface="+mj-cs"/>
              </a:rPr>
              <a:t>. Die Folie kann aber auch </a:t>
            </a:r>
            <a:r>
              <a:rPr lang="de-DE" sz="6000"/>
              <a:t>als Zitatfolie fungieren.</a:t>
            </a:r>
            <a:br>
              <a:rPr lang="de-DE" sz="6000"/>
            </a:br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499A10F9-25EE-42D4-A4D1-A5DB3BD50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216000" rIns="216000" bIns="216000" rtlCol="0" anchor="t" anchorCtr="0">
            <a:noAutofit/>
          </a:bodyPr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7DCEB49B-CA3F-4A93-949C-4D83DEDA6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042150"/>
            <a:ext cx="1296984" cy="236219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053E9806-B73F-41B0-829E-2CE07F2FD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042150"/>
            <a:ext cx="4319588" cy="236219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14" name="Foliennummernplatzhalter 4">
            <a:extLst>
              <a:ext uri="{FF2B5EF4-FFF2-40B4-BE49-F238E27FC236}">
                <a16:creationId xmlns:a16="http://schemas.microsoft.com/office/drawing/2014/main" id="{5259AE82-A0C1-4265-A5C6-8AC8B03AE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042150"/>
            <a:ext cx="863600" cy="236219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480077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zweispalti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54025" y="0"/>
            <a:ext cx="8640000" cy="1425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2pPr>
            <a:lvl3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3pPr>
            <a:lvl4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4pPr>
            <a:lvl5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5pPr>
            <a:lvl6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6pPr>
            <a:lvl7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7pPr>
            <a:lvl8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8pPr>
            <a:lvl9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9pPr>
          </a:lstStyle>
          <a:p>
            <a:pPr lvl="0"/>
            <a:r>
              <a:rPr lang="de-DE" dirty="0"/>
              <a:t>Agenda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700904-CF21-485E-9653-750F1E002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9" name="SmartArt-Platzhalter 15">
            <a:extLst>
              <a:ext uri="{FF2B5EF4-FFF2-40B4-BE49-F238E27FC236}">
                <a16:creationId xmlns:a16="http://schemas.microsoft.com/office/drawing/2014/main" id="{EE4BBD11-8834-46F6-B165-62758A26E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9F8FBFAB-299B-4D6A-8A68-686946C1DF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6374" y="1857375"/>
            <a:ext cx="9503813" cy="4320000"/>
          </a:xfrm>
        </p:spPr>
        <p:txBody>
          <a:bodyPr numCol="2" spcCol="864000"/>
          <a:lstStyle>
            <a:lvl1pPr marL="360000" indent="-360000">
              <a:spcBef>
                <a:spcPts val="1000"/>
              </a:spcBef>
              <a:spcAft>
                <a:spcPts val="500"/>
              </a:spcAft>
              <a:buClr>
                <a:schemeClr val="tx1"/>
              </a:buClr>
              <a:buFont typeface="+mj-lt"/>
              <a:buAutoNum type="arabicPeriod"/>
              <a:defRPr sz="1600" b="1"/>
            </a:lvl1pPr>
            <a:lvl2pPr marL="576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+mj-lt"/>
              <a:buAutoNum type="alphaLcPeriod"/>
              <a:defRPr sz="1600" b="0">
                <a:solidFill>
                  <a:sysClr val="windowText" lastClr="000000"/>
                </a:solidFill>
              </a:defRPr>
            </a:lvl2pPr>
            <a:lvl3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3pPr>
            <a:lvl4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4pPr>
            <a:lvl5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5pPr>
            <a:lvl6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6pPr>
            <a:lvl7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7pPr>
            <a:lvl8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8pPr>
            <a:lvl9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90B14AA-FBEC-4BAF-9921-731411F5D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A33B6DE-34D5-4CB3-AC82-BDCA83629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D484D5F-67F9-4772-9672-CCE127A85E8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390163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54025" y="0"/>
            <a:ext cx="8640000" cy="1425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2pPr>
            <a:lvl3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3pPr>
            <a:lvl4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4pPr>
            <a:lvl5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5pPr>
            <a:lvl6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6pPr>
            <a:lvl7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7pPr>
            <a:lvl8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8pPr>
            <a:lvl9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9pPr>
          </a:lstStyle>
          <a:p>
            <a:pPr lvl="0"/>
            <a:r>
              <a:rPr lang="de-DE" dirty="0"/>
              <a:t>Agenda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72B44FB-FFE7-41B3-A66D-C181C4E194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425575"/>
            <a:ext cx="10801350" cy="4752975"/>
          </a:xfrm>
        </p:spPr>
        <p:txBody>
          <a:bodyPr/>
          <a:lstStyle>
            <a:lvl1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1pPr>
            <a:lvl2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2pPr>
            <a:lvl3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3pPr>
            <a:lvl4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4pPr>
            <a:lvl5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5pPr>
            <a:lvl6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6pPr>
            <a:lvl7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7pPr>
            <a:lvl8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8pPr>
            <a:lvl9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922E28C-A082-47F2-B6A8-B106DD7C3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8" name="SmartArt-Platzhalter 15">
            <a:extLst>
              <a:ext uri="{FF2B5EF4-FFF2-40B4-BE49-F238E27FC236}">
                <a16:creationId xmlns:a16="http://schemas.microsoft.com/office/drawing/2014/main" id="{D346277C-8B35-41E9-BA10-B8DDA2070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7A55CA1-39F4-45DE-8B0C-6995F593E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D6FF7B-599E-4286-A6B8-695C1921E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C922C07-D297-4C75-B2E8-AD042E44336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98691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zweispaltig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E878184-9439-4534-BF56-D501B9420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04215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DEDB358-526A-4332-BAAC-38797A34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Gray">
          <a:xfrm>
            <a:off x="454025" y="0"/>
            <a:ext cx="8640000" cy="1425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8"/>
            <a:r>
              <a:rPr lang="de-DE"/>
              <a:t>Agenda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55010DE-94A0-4DFC-AA6A-9A8EA78CEF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857375"/>
            <a:ext cx="9504362" cy="4320000"/>
          </a:xfrm>
        </p:spPr>
        <p:txBody>
          <a:bodyPr numCol="2" spcCol="864000"/>
          <a:lstStyle>
            <a:lvl1pPr marL="360000" indent="-360000">
              <a:spcBef>
                <a:spcPts val="10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1pPr>
            <a:lvl2pPr marL="576000" indent="-21600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lphaLcPeriod"/>
              <a:defRPr sz="1600" b="0">
                <a:solidFill>
                  <a:schemeClr val="bg1"/>
                </a:solidFill>
              </a:defRPr>
            </a:lvl2pPr>
            <a:lvl3pPr marL="792000" indent="-21600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b="0">
                <a:solidFill>
                  <a:schemeClr val="bg1"/>
                </a:solidFill>
              </a:defRPr>
            </a:lvl3pPr>
            <a:lvl4pPr marL="792000" indent="-21600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b="0">
                <a:solidFill>
                  <a:schemeClr val="bg1"/>
                </a:solidFill>
              </a:defRPr>
            </a:lvl4pPr>
            <a:lvl5pPr marL="576000" indent="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None/>
              <a:defRPr sz="1600" b="0">
                <a:solidFill>
                  <a:schemeClr val="bg1"/>
                </a:solidFill>
              </a:defRPr>
            </a:lvl5pPr>
            <a:lvl6pPr marL="792000" indent="-21600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b="0">
                <a:solidFill>
                  <a:schemeClr val="bg1"/>
                </a:solidFill>
              </a:defRPr>
            </a:lvl6pPr>
            <a:lvl7pPr marL="792000" indent="-21600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b="0">
                <a:solidFill>
                  <a:schemeClr val="bg1"/>
                </a:solidFill>
              </a:defRPr>
            </a:lvl7pPr>
            <a:lvl8pPr marL="792000" indent="-21600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b="0">
                <a:solidFill>
                  <a:schemeClr val="bg1"/>
                </a:solidFill>
              </a:defRPr>
            </a:lvl8pPr>
            <a:lvl9pPr marL="792000" indent="-21600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700904-CF21-485E-9653-750F1E002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9" name="SmartArt-Platzhalter 15">
            <a:extLst>
              <a:ext uri="{FF2B5EF4-FFF2-40B4-BE49-F238E27FC236}">
                <a16:creationId xmlns:a16="http://schemas.microsoft.com/office/drawing/2014/main" id="{EE4BBD11-8834-46F6-B165-62758A26E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F8CEB82-3906-4116-AC94-30DEC65EF5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B76F40-1FEE-40B8-8056-661F53F6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B5A0FC2-76F8-4AC0-BE28-4F9E7E4152B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514168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F6BA203C-F169-4DAC-97C2-5E222C3C7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04215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9B7FF9BA-569C-4938-A257-C247534C29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Gray">
          <a:xfrm>
            <a:off x="454025" y="0"/>
            <a:ext cx="8640000" cy="1425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Agenda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72B44FB-FFE7-41B3-A66D-C181C4E194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425575"/>
            <a:ext cx="10801350" cy="4752975"/>
          </a:xfrm>
        </p:spPr>
        <p:txBody>
          <a:bodyPr/>
          <a:lstStyle>
            <a:lvl1pPr marL="720000" indent="-7200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4400" b="1">
                <a:solidFill>
                  <a:schemeClr val="bg1"/>
                </a:solidFill>
                <a:latin typeface="+mj-lt"/>
              </a:defRPr>
            </a:lvl1pPr>
            <a:lvl2pPr marL="720000" indent="-7200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4400" b="1">
                <a:solidFill>
                  <a:schemeClr val="bg1"/>
                </a:solidFill>
                <a:latin typeface="+mj-lt"/>
              </a:defRPr>
            </a:lvl2pPr>
            <a:lvl3pPr marL="720000" indent="-7200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4400" b="1">
                <a:solidFill>
                  <a:schemeClr val="bg1"/>
                </a:solidFill>
                <a:latin typeface="+mj-lt"/>
              </a:defRPr>
            </a:lvl3pPr>
            <a:lvl4pPr marL="720000" indent="-7200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4400" b="1">
                <a:solidFill>
                  <a:schemeClr val="bg1"/>
                </a:solidFill>
                <a:latin typeface="+mj-lt"/>
              </a:defRPr>
            </a:lvl4pPr>
            <a:lvl5pPr marL="720000" indent="-7200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4400" b="1">
                <a:solidFill>
                  <a:schemeClr val="bg1"/>
                </a:solidFill>
                <a:latin typeface="+mj-lt"/>
              </a:defRPr>
            </a:lvl5pPr>
            <a:lvl6pPr marL="720000" indent="-7200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4400" b="1">
                <a:solidFill>
                  <a:schemeClr val="bg1"/>
                </a:solidFill>
                <a:latin typeface="+mj-lt"/>
              </a:defRPr>
            </a:lvl6pPr>
            <a:lvl7pPr marL="720000" indent="-7200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4400" b="1">
                <a:solidFill>
                  <a:schemeClr val="bg1"/>
                </a:solidFill>
                <a:latin typeface="+mj-lt"/>
              </a:defRPr>
            </a:lvl7pPr>
            <a:lvl8pPr marL="720000" indent="-7200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4400" b="1">
                <a:solidFill>
                  <a:schemeClr val="bg1"/>
                </a:solidFill>
                <a:latin typeface="+mj-lt"/>
              </a:defRPr>
            </a:lvl8pPr>
            <a:lvl9pPr marL="720000" indent="-7200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4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922E28C-A082-47F2-B6A8-B106DD7C3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8" name="SmartArt-Platzhalter 15">
            <a:extLst>
              <a:ext uri="{FF2B5EF4-FFF2-40B4-BE49-F238E27FC236}">
                <a16:creationId xmlns:a16="http://schemas.microsoft.com/office/drawing/2014/main" id="{D346277C-8B35-41E9-BA10-B8DDA2070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D38FE0-D27B-40E9-811C-4F9D8522B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2AED24-47BA-4C91-BF6A-AF3D75260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BC703B-0B97-4DC3-9961-E7415736E37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869873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gister Bild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5616575" cy="1425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043F81B9-C75F-4F04-95CA-636E3DB32C1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7366002" y="0"/>
            <a:ext cx="5638798" cy="7042150"/>
          </a:xfrm>
          <a:prstGeom prst="rect">
            <a:avLst/>
          </a:prstGeom>
          <a:noFill/>
        </p:spPr>
        <p:txBody>
          <a:bodyPr wrap="square" tIns="1728000" anchor="ctr">
            <a:noAutofit/>
          </a:bodyPr>
          <a:lstStyle>
            <a:lvl1pPr algn="ctr">
              <a:defRPr sz="1200"/>
            </a:lvl1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BC65527-1B56-4930-A780-A299C861A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B3E39A9A-74FD-41F7-93DB-18F7E0768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04CA9D3B-80E8-483F-AC6E-5E2C56512A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4024" y="1857375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4" name="Textplatzhalter 15">
            <a:extLst>
              <a:ext uri="{FF2B5EF4-FFF2-40B4-BE49-F238E27FC236}">
                <a16:creationId xmlns:a16="http://schemas.microsoft.com/office/drawing/2014/main" id="{58DCE5B9-03A6-4393-ADF4-379C815AE8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14201" y="1857375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5" name="Textplatzhalter 15">
            <a:extLst>
              <a:ext uri="{FF2B5EF4-FFF2-40B4-BE49-F238E27FC236}">
                <a16:creationId xmlns:a16="http://schemas.microsoft.com/office/drawing/2014/main" id="{CF1FC5EF-FD64-4EF6-9806-7160DA0056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4024" y="3466527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6" name="Textplatzhalter 15">
            <a:extLst>
              <a:ext uri="{FF2B5EF4-FFF2-40B4-BE49-F238E27FC236}">
                <a16:creationId xmlns:a16="http://schemas.microsoft.com/office/drawing/2014/main" id="{DFEF54F8-A4CC-477D-AEAB-45C7B9F5D21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14201" y="3466527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7" name="Textplatzhalter 15">
            <a:extLst>
              <a:ext uri="{FF2B5EF4-FFF2-40B4-BE49-F238E27FC236}">
                <a16:creationId xmlns:a16="http://schemas.microsoft.com/office/drawing/2014/main" id="{ADC935F5-D910-4257-8CE4-C2ACE7503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4024" y="5075679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2F1596E1-56AE-408E-B59E-5B5D2CC8B9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14201" y="5075679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80613F1-49C7-4E84-A685-AE62E9984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4DE5876-8F8E-4934-B9B0-FDC4A8E0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278718E-BEE3-4C67-9A4E-CAFB85D4FCA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266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860550"/>
            <a:ext cx="518477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A1718452-7078-4C71-AA6F-BB0992A63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502400" y="1860550"/>
            <a:ext cx="518477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 tIns="0"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E96274E-139C-461E-8064-9CDB192B1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8" name="SmartArt-Platzhalter 15">
            <a:extLst>
              <a:ext uri="{FF2B5EF4-FFF2-40B4-BE49-F238E27FC236}">
                <a16:creationId xmlns:a16="http://schemas.microsoft.com/office/drawing/2014/main" id="{3AE8AF3D-C01D-486B-BA38-9FA3517E5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91056026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ister Bild rund +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2CA9CAE2-4FDD-4738-A263-E269BAB85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04215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6FF12C2C-5BF6-4B36-B61D-9BED4B4A43F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7366002" y="0"/>
            <a:ext cx="5638798" cy="6610596"/>
          </a:xfrm>
          <a:custGeom>
            <a:avLst/>
            <a:gdLst>
              <a:gd name="connsiteX0" fmla="*/ 0 w 5638798"/>
              <a:gd name="connsiteY0" fmla="*/ 0 h 6610596"/>
              <a:gd name="connsiteX1" fmla="*/ 5638798 w 5638798"/>
              <a:gd name="connsiteY1" fmla="*/ 0 h 6610596"/>
              <a:gd name="connsiteX2" fmla="*/ 5638798 w 5638798"/>
              <a:gd name="connsiteY2" fmla="*/ 202104 h 6610596"/>
              <a:gd name="connsiteX3" fmla="*/ 5638798 w 5638798"/>
              <a:gd name="connsiteY3" fmla="*/ 2037600 h 6610596"/>
              <a:gd name="connsiteX4" fmla="*/ 5638798 w 5638798"/>
              <a:gd name="connsiteY4" fmla="*/ 6610596 h 6610596"/>
              <a:gd name="connsiteX5" fmla="*/ 5632286 w 5638798"/>
              <a:gd name="connsiteY5" fmla="*/ 6610596 h 6610596"/>
              <a:gd name="connsiteX6" fmla="*/ 5207960 w 5638798"/>
              <a:gd name="connsiteY6" fmla="*/ 6610596 h 6610596"/>
              <a:gd name="connsiteX7" fmla="*/ 5185096 w 5638798"/>
              <a:gd name="connsiteY7" fmla="*/ 6610596 h 6610596"/>
              <a:gd name="connsiteX8" fmla="*/ 5081079 w 5638798"/>
              <a:gd name="connsiteY8" fmla="*/ 6610596 h 6610596"/>
              <a:gd name="connsiteX9" fmla="*/ 5076398 w 5638798"/>
              <a:gd name="connsiteY9" fmla="*/ 6610596 h 6610596"/>
              <a:gd name="connsiteX10" fmla="*/ 5048924 w 5638798"/>
              <a:gd name="connsiteY10" fmla="*/ 6610596 h 6610596"/>
              <a:gd name="connsiteX11" fmla="*/ 4988609 w 5638798"/>
              <a:gd name="connsiteY11" fmla="*/ 6610596 h 6610596"/>
              <a:gd name="connsiteX12" fmla="*/ 4835586 w 5638798"/>
              <a:gd name="connsiteY12" fmla="*/ 6610596 h 6610596"/>
              <a:gd name="connsiteX13" fmla="*/ 4753403 w 5638798"/>
              <a:gd name="connsiteY13" fmla="*/ 6610596 h 6610596"/>
              <a:gd name="connsiteX14" fmla="*/ 4720591 w 5638798"/>
              <a:gd name="connsiteY14" fmla="*/ 6610596 h 6610596"/>
              <a:gd name="connsiteX15" fmla="*/ 4638194 w 5638798"/>
              <a:gd name="connsiteY15" fmla="*/ 6610596 h 6610596"/>
              <a:gd name="connsiteX16" fmla="*/ 4582960 w 5638798"/>
              <a:gd name="connsiteY16" fmla="*/ 6610596 h 6610596"/>
              <a:gd name="connsiteX17" fmla="*/ 4549458 w 5638798"/>
              <a:gd name="connsiteY17" fmla="*/ 6610596 h 6610596"/>
              <a:gd name="connsiteX18" fmla="*/ 4532255 w 5638798"/>
              <a:gd name="connsiteY18" fmla="*/ 6610596 h 6610596"/>
              <a:gd name="connsiteX19" fmla="*/ 4525010 w 5638798"/>
              <a:gd name="connsiteY19" fmla="*/ 6610596 h 6610596"/>
              <a:gd name="connsiteX20" fmla="*/ 4477576 w 5638798"/>
              <a:gd name="connsiteY20" fmla="*/ 6610596 h 6610596"/>
              <a:gd name="connsiteX21" fmla="*/ 4251848 w 5638798"/>
              <a:gd name="connsiteY21" fmla="*/ 6610596 h 6610596"/>
              <a:gd name="connsiteX22" fmla="*/ 4040223 w 5638798"/>
              <a:gd name="connsiteY22" fmla="*/ 6610596 h 6610596"/>
              <a:gd name="connsiteX23" fmla="*/ 3842247 w 5638798"/>
              <a:gd name="connsiteY23" fmla="*/ 6610596 h 6610596"/>
              <a:gd name="connsiteX24" fmla="*/ 3657464 w 5638798"/>
              <a:gd name="connsiteY24" fmla="*/ 6610596 h 6610596"/>
              <a:gd name="connsiteX25" fmla="*/ 3485419 w 5638798"/>
              <a:gd name="connsiteY25" fmla="*/ 6610596 h 6610596"/>
              <a:gd name="connsiteX26" fmla="*/ 3478798 w 5638798"/>
              <a:gd name="connsiteY26" fmla="*/ 6610596 h 6610596"/>
              <a:gd name="connsiteX27" fmla="*/ 3325658 w 5638798"/>
              <a:gd name="connsiteY27" fmla="*/ 6610596 h 6610596"/>
              <a:gd name="connsiteX28" fmla="*/ 3177726 w 5638798"/>
              <a:gd name="connsiteY28" fmla="*/ 6610596 h 6610596"/>
              <a:gd name="connsiteX29" fmla="*/ 3041167 w 5638798"/>
              <a:gd name="connsiteY29" fmla="*/ 6610596 h 6610596"/>
              <a:gd name="connsiteX30" fmla="*/ 2915526 w 5638798"/>
              <a:gd name="connsiteY30" fmla="*/ 6610596 h 6610596"/>
              <a:gd name="connsiteX31" fmla="*/ 2800350 w 5638798"/>
              <a:gd name="connsiteY31" fmla="*/ 6610596 h 6610596"/>
              <a:gd name="connsiteX32" fmla="*/ 2695182 w 5638798"/>
              <a:gd name="connsiteY32" fmla="*/ 6610596 h 6610596"/>
              <a:gd name="connsiteX33" fmla="*/ 2599568 w 5638798"/>
              <a:gd name="connsiteY33" fmla="*/ 6610596 h 6610596"/>
              <a:gd name="connsiteX34" fmla="*/ 2513053 w 5638798"/>
              <a:gd name="connsiteY34" fmla="*/ 6610596 h 6610596"/>
              <a:gd name="connsiteX35" fmla="*/ 2435181 w 5638798"/>
              <a:gd name="connsiteY35" fmla="*/ 6610596 h 6610596"/>
              <a:gd name="connsiteX36" fmla="*/ 2365499 w 5638798"/>
              <a:gd name="connsiteY36" fmla="*/ 6610596 h 6610596"/>
              <a:gd name="connsiteX37" fmla="*/ 2303551 w 5638798"/>
              <a:gd name="connsiteY37" fmla="*/ 6610596 h 6610596"/>
              <a:gd name="connsiteX38" fmla="*/ 2201037 w 5638798"/>
              <a:gd name="connsiteY38" fmla="*/ 6610596 h 6610596"/>
              <a:gd name="connsiteX39" fmla="*/ 2124000 w 5638798"/>
              <a:gd name="connsiteY39" fmla="*/ 6610596 h 6610596"/>
              <a:gd name="connsiteX40" fmla="*/ 2068800 w 5638798"/>
              <a:gd name="connsiteY40" fmla="*/ 6610596 h 6610596"/>
              <a:gd name="connsiteX41" fmla="*/ 2031798 w 5638798"/>
              <a:gd name="connsiteY41" fmla="*/ 6610596 h 6610596"/>
              <a:gd name="connsiteX42" fmla="*/ 2009354 w 5638798"/>
              <a:gd name="connsiteY42" fmla="*/ 6610596 h 6610596"/>
              <a:gd name="connsiteX43" fmla="*/ 1997829 w 5638798"/>
              <a:gd name="connsiteY43" fmla="*/ 6610596 h 6610596"/>
              <a:gd name="connsiteX44" fmla="*/ 1992976 w 5638798"/>
              <a:gd name="connsiteY44" fmla="*/ 6610596 h 6610596"/>
              <a:gd name="connsiteX45" fmla="*/ 960 w 5638798"/>
              <a:gd name="connsiteY45" fmla="*/ 4449875 h 6610596"/>
              <a:gd name="connsiteX46" fmla="*/ 960 w 5638798"/>
              <a:gd name="connsiteY46" fmla="*/ 2037600 h 6610596"/>
              <a:gd name="connsiteX47" fmla="*/ 0 w 5638798"/>
              <a:gd name="connsiteY47" fmla="*/ 2037600 h 661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38798" h="6610596">
                <a:moveTo>
                  <a:pt x="0" y="0"/>
                </a:moveTo>
                <a:lnTo>
                  <a:pt x="5638798" y="0"/>
                </a:lnTo>
                <a:lnTo>
                  <a:pt x="5638798" y="202104"/>
                </a:lnTo>
                <a:lnTo>
                  <a:pt x="5638798" y="2037600"/>
                </a:lnTo>
                <a:lnTo>
                  <a:pt x="5638798" y="6610596"/>
                </a:lnTo>
                <a:lnTo>
                  <a:pt x="5632286" y="6610596"/>
                </a:lnTo>
                <a:lnTo>
                  <a:pt x="5207960" y="6610596"/>
                </a:lnTo>
                <a:lnTo>
                  <a:pt x="5185096" y="6610596"/>
                </a:lnTo>
                <a:lnTo>
                  <a:pt x="5081079" y="6610596"/>
                </a:lnTo>
                <a:lnTo>
                  <a:pt x="5076398" y="6610596"/>
                </a:lnTo>
                <a:lnTo>
                  <a:pt x="5048924" y="6610596"/>
                </a:lnTo>
                <a:lnTo>
                  <a:pt x="4988609" y="6610596"/>
                </a:lnTo>
                <a:lnTo>
                  <a:pt x="4835586" y="6610596"/>
                </a:lnTo>
                <a:lnTo>
                  <a:pt x="4753403" y="6610596"/>
                </a:lnTo>
                <a:lnTo>
                  <a:pt x="4720591" y="6610596"/>
                </a:lnTo>
                <a:lnTo>
                  <a:pt x="4638194" y="6610596"/>
                </a:lnTo>
                <a:lnTo>
                  <a:pt x="4582960" y="6610596"/>
                </a:lnTo>
                <a:lnTo>
                  <a:pt x="4549458" y="6610596"/>
                </a:lnTo>
                <a:lnTo>
                  <a:pt x="4532255" y="6610596"/>
                </a:lnTo>
                <a:lnTo>
                  <a:pt x="4525010" y="6610596"/>
                </a:lnTo>
                <a:lnTo>
                  <a:pt x="4477576" y="6610596"/>
                </a:lnTo>
                <a:lnTo>
                  <a:pt x="4251848" y="6610596"/>
                </a:lnTo>
                <a:lnTo>
                  <a:pt x="4040223" y="6610596"/>
                </a:lnTo>
                <a:lnTo>
                  <a:pt x="3842247" y="6610596"/>
                </a:lnTo>
                <a:lnTo>
                  <a:pt x="3657464" y="6610596"/>
                </a:lnTo>
                <a:lnTo>
                  <a:pt x="3485419" y="6610596"/>
                </a:lnTo>
                <a:lnTo>
                  <a:pt x="3478798" y="6610596"/>
                </a:lnTo>
                <a:lnTo>
                  <a:pt x="3325658" y="6610596"/>
                </a:lnTo>
                <a:lnTo>
                  <a:pt x="3177726" y="6610596"/>
                </a:lnTo>
                <a:lnTo>
                  <a:pt x="3041167" y="6610596"/>
                </a:lnTo>
                <a:lnTo>
                  <a:pt x="2915526" y="6610596"/>
                </a:lnTo>
                <a:lnTo>
                  <a:pt x="2800350" y="6610596"/>
                </a:lnTo>
                <a:lnTo>
                  <a:pt x="2695182" y="6610596"/>
                </a:lnTo>
                <a:lnTo>
                  <a:pt x="2599568" y="6610596"/>
                </a:lnTo>
                <a:lnTo>
                  <a:pt x="2513053" y="6610596"/>
                </a:lnTo>
                <a:lnTo>
                  <a:pt x="2435181" y="6610596"/>
                </a:lnTo>
                <a:lnTo>
                  <a:pt x="2365499" y="6610596"/>
                </a:lnTo>
                <a:lnTo>
                  <a:pt x="2303551" y="6610596"/>
                </a:lnTo>
                <a:lnTo>
                  <a:pt x="2201037" y="6610596"/>
                </a:lnTo>
                <a:lnTo>
                  <a:pt x="2124000" y="6610596"/>
                </a:lnTo>
                <a:lnTo>
                  <a:pt x="2068800" y="6610596"/>
                </a:lnTo>
                <a:lnTo>
                  <a:pt x="2031798" y="6610596"/>
                </a:lnTo>
                <a:lnTo>
                  <a:pt x="2009354" y="6610596"/>
                </a:lnTo>
                <a:lnTo>
                  <a:pt x="1997829" y="6610596"/>
                </a:lnTo>
                <a:lnTo>
                  <a:pt x="1992976" y="6610596"/>
                </a:lnTo>
                <a:cubicBezTo>
                  <a:pt x="896667" y="6610596"/>
                  <a:pt x="960" y="5644091"/>
                  <a:pt x="960" y="4449875"/>
                </a:cubicBezTo>
                <a:lnTo>
                  <a:pt x="960" y="2037600"/>
                </a:lnTo>
                <a:lnTo>
                  <a:pt x="0" y="20376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1728000" anchor="ctr">
            <a:noAutofit/>
          </a:bodyPr>
          <a:lstStyle>
            <a:lvl1pPr algn="ctr">
              <a:defRPr sz="1200"/>
            </a:lvl1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981AB9AA-8CD7-4A31-9357-09B049961E46}"/>
              </a:ext>
            </a:extLst>
          </p:cNvPr>
          <p:cNvSpPr>
            <a:spLocks noGrp="1"/>
          </p:cNvSpPr>
          <p:nvPr>
            <p:ph type="title"/>
          </p:nvPr>
        </p:nvSpPr>
        <p:spPr bwMode="blackGray">
          <a:xfrm>
            <a:off x="454025" y="0"/>
            <a:ext cx="5594350" cy="1425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BC65527-1B56-4930-A780-A299C861A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B3E39A9A-74FD-41F7-93DB-18F7E0768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B003EA5-AA32-47D7-B316-5D5A946A4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4024" y="1857375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0C4AAEDC-A872-440B-8056-3DC1DB4FCF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14201" y="1857375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  <a:effectLst/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9C94644D-8BAF-426C-B8C7-0FAC2BCBCB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4024" y="3466527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1" name="Textplatzhalter 15">
            <a:extLst>
              <a:ext uri="{FF2B5EF4-FFF2-40B4-BE49-F238E27FC236}">
                <a16:creationId xmlns:a16="http://schemas.microsoft.com/office/drawing/2014/main" id="{D6383603-5861-4CAA-AF41-0373847C66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14201" y="3466527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2" name="Textplatzhalter 15">
            <a:extLst>
              <a:ext uri="{FF2B5EF4-FFF2-40B4-BE49-F238E27FC236}">
                <a16:creationId xmlns:a16="http://schemas.microsoft.com/office/drawing/2014/main" id="{88C42342-BA99-44AD-8011-EDC62482108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4024" y="5075679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3EEEE3BE-22E7-4475-8EB1-EAA7B5E6ADA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14201" y="5075679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DCDE5B-513A-46BA-8A98-AC58A231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E88788-E36F-47D6-BDFF-F1DE523F2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C57C55-71A6-4F90-95E0-57275999CE9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6241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BC65527-1B56-4930-A780-A299C861A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B3E39A9A-74FD-41F7-93DB-18F7E0768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DD5FA1-1A86-4F50-BAC2-A3EE13374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B61B397-1F07-41B4-8EA8-A7625F904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7CCFC2C-01A4-427C-AF15-E4801AB92B6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658896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5228A928-FBCC-4CF0-9011-33E5B7B5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04215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BC65527-1B56-4930-A780-A299C861A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B8ECCCB-12ED-4655-92C9-81355A5DDF2F}"/>
              </a:ext>
            </a:extLst>
          </p:cNvPr>
          <p:cNvSpPr>
            <a:spLocks noGrp="1"/>
          </p:cNvSpPr>
          <p:nvPr>
            <p:ph type="title"/>
          </p:nvPr>
        </p:nvSpPr>
        <p:spPr bwMode="blackGray">
          <a:xfrm>
            <a:off x="454025" y="0"/>
            <a:ext cx="8640000" cy="1425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7637B9F2-7662-4FBF-BE0E-49F11C687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216000" rIns="216000" bIns="216000" rtlCol="0" anchor="t" anchorCtr="0">
            <a:noAutofit/>
          </a:bodyPr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085F6FC-50B6-4561-974E-AFF8AC417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6EC02D-2D9E-4274-B9A3-AB4BE8DDC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F8D77D1-2E8D-4385-85B1-A8EAF45A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866415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ext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763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860550"/>
            <a:ext cx="777658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4332D28-FEBF-4A19-BADF-4DACCC6DE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7" name="SmartArt-Platzhalter 15">
            <a:extLst>
              <a:ext uri="{FF2B5EF4-FFF2-40B4-BE49-F238E27FC236}">
                <a16:creationId xmlns:a16="http://schemas.microsoft.com/office/drawing/2014/main" id="{A778AE51-1AF2-48BC-8A48-6750BD834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0259576-C38C-44DB-8DC4-45EAFCA23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9AFE007-DA74-4741-B391-58B521B5F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F75F52C-E1CA-4946-822E-C7E0AC1EFA1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33779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860550"/>
            <a:ext cx="518477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A1718452-7078-4C71-AA6F-BB0992A63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502400" y="1860550"/>
            <a:ext cx="518477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E96274E-139C-461E-8064-9CDB192B1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8" name="SmartArt-Platzhalter 15">
            <a:extLst>
              <a:ext uri="{FF2B5EF4-FFF2-40B4-BE49-F238E27FC236}">
                <a16:creationId xmlns:a16="http://schemas.microsoft.com/office/drawing/2014/main" id="{3AE8AF3D-C01D-486B-BA38-9FA3517E5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6BB1C15-432A-49F1-8CAA-B09B10338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E8841684-6FA3-437C-ABD1-AC8C3C6B0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27569A6-071E-4E15-B632-1A50B83A909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519312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860550"/>
            <a:ext cx="345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A1718452-7078-4C71-AA6F-BB0992A63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4775188" y="1860550"/>
            <a:ext cx="345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16D4528-4226-48B6-9E32-269568DA17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8668044" y="1860550"/>
            <a:ext cx="345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70D22A1-EFBD-4A03-B758-4E88717AD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9" name="SmartArt-Platzhalter 15">
            <a:extLst>
              <a:ext uri="{FF2B5EF4-FFF2-40B4-BE49-F238E27FC236}">
                <a16:creationId xmlns:a16="http://schemas.microsoft.com/office/drawing/2014/main" id="{55B82905-5EB6-4625-AAE5-29C8C5F4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5D1F03E-FB2A-4674-A41E-83C9F652F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6F65C4D-7EF3-4E34-996C-70A3F95A6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394C8F9-9735-41F0-A5CF-EF28684A962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360226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860550"/>
            <a:ext cx="237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A1718452-7078-4C71-AA6F-BB0992A63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3694600" y="1860550"/>
            <a:ext cx="237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16D4528-4226-48B6-9E32-269568DA17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502400" y="1860550"/>
            <a:ext cx="237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3FE7959D-EA29-451B-BD70-830104E4BA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9313057" y="1857375"/>
            <a:ext cx="237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84DD772-123F-42C8-9213-1741585B1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0" name="SmartArt-Platzhalter 15">
            <a:extLst>
              <a:ext uri="{FF2B5EF4-FFF2-40B4-BE49-F238E27FC236}">
                <a16:creationId xmlns:a16="http://schemas.microsoft.com/office/drawing/2014/main" id="{FEB55F99-B208-4E18-BE61-FB1025462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A85D7F3-DB47-40CA-9438-6567B6B49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592A1FC-FB80-44A8-899F-74E00947F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525FC921-D0B9-4AEF-B4B6-E41A75F72E9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25377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klein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208964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64FDF305-3221-403D-90A4-C0BBDFA76F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094788" y="0"/>
            <a:ext cx="3910012" cy="7042150"/>
          </a:xfrm>
          <a:prstGeom prst="rect">
            <a:avLst/>
          </a:prstGeom>
        </p:spPr>
        <p:txBody>
          <a:bodyPr wrap="square" tIns="190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7345364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A6577B2-CBB6-423D-AD87-79C569F4F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4ECF2AF0-76E0-479C-A989-421D437BE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C832FD-5353-40B6-890C-D5A120BD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876FD8-FD89-4685-8BDF-30BD2653B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25C1838-6FA5-4488-B8B8-580877B66AA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335882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mittel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5616576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418434C-DF41-44B6-87DE-2958D41FA0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502400" y="0"/>
            <a:ext cx="6502400" cy="7042150"/>
          </a:xfrm>
          <a:prstGeom prst="rect">
            <a:avLst/>
          </a:prstGeom>
        </p:spPr>
        <p:txBody>
          <a:bodyPr wrap="square" tIns="172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475297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31C79-4F40-4167-8DD9-FA30BBB2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B4BC9397-F940-4541-A10C-9962ECB9E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7BFE4BB-B5FD-419A-998F-09327FEC6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D1E6A-EA91-4CC5-866E-443C33F9D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00EBC1-8919-4ECC-9234-8EB458C13B4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1546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groß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4319588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F3FA2A8C-1E1F-4D8E-9247-11E5E421E12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207000" y="0"/>
            <a:ext cx="7797800" cy="7042150"/>
          </a:xfrm>
          <a:prstGeom prst="rect">
            <a:avLst/>
          </a:prstGeom>
        </p:spPr>
        <p:txBody>
          <a:bodyPr wrap="square" tIns="172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345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841B041-CA0D-4759-85BB-58F8C4E18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5EDF0ADB-90DF-45DE-AC55-A33E7A440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38CF302-D365-4B6E-A384-7C075033D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8FFC3E6-1167-4832-AFA4-A796A7FC4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6FE913B-9D3A-4F24-AC1D-220347E83CC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6654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860550"/>
            <a:ext cx="345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A1718452-7078-4C71-AA6F-BB0992A63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4775188" y="1860550"/>
            <a:ext cx="345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16D4528-4226-48B6-9E32-269568DA17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8668044" y="1860550"/>
            <a:ext cx="345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 tIns="0"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70D22A1-EFBD-4A03-B758-4E88717AD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9" name="SmartArt-Platzhalter 15">
            <a:extLst>
              <a:ext uri="{FF2B5EF4-FFF2-40B4-BE49-F238E27FC236}">
                <a16:creationId xmlns:a16="http://schemas.microsoft.com/office/drawing/2014/main" id="{55B82905-5EB6-4625-AAE5-29C8C5F4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74711741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rund klein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208964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D4EEF3E0-B7D5-48DD-BF3F-C1F5C3714C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094788" y="0"/>
            <a:ext cx="3910012" cy="6613525"/>
          </a:xfrm>
          <a:custGeom>
            <a:avLst/>
            <a:gdLst>
              <a:gd name="connsiteX0" fmla="*/ 0 w 3910012"/>
              <a:gd name="connsiteY0" fmla="*/ 0 h 6613525"/>
              <a:gd name="connsiteX1" fmla="*/ 3910012 w 3910012"/>
              <a:gd name="connsiteY1" fmla="*/ 0 h 6613525"/>
              <a:gd name="connsiteX2" fmla="*/ 3910012 w 3910012"/>
              <a:gd name="connsiteY2" fmla="*/ 219074 h 6613525"/>
              <a:gd name="connsiteX3" fmla="*/ 3910012 w 3910012"/>
              <a:gd name="connsiteY3" fmla="*/ 434975 h 6613525"/>
              <a:gd name="connsiteX4" fmla="*/ 3910012 w 3910012"/>
              <a:gd name="connsiteY4" fmla="*/ 2397600 h 6613525"/>
              <a:gd name="connsiteX5" fmla="*/ 3910012 w 3910012"/>
              <a:gd name="connsiteY5" fmla="*/ 6397624 h 6613525"/>
              <a:gd name="connsiteX6" fmla="*/ 3910012 w 3910012"/>
              <a:gd name="connsiteY6" fmla="*/ 6613525 h 6613525"/>
              <a:gd name="connsiteX7" fmla="*/ 3841287 w 3910012"/>
              <a:gd name="connsiteY7" fmla="*/ 6613525 h 6613525"/>
              <a:gd name="connsiteX8" fmla="*/ 1992016 w 3910012"/>
              <a:gd name="connsiteY8" fmla="*/ 6613525 h 6613525"/>
              <a:gd name="connsiteX9" fmla="*/ 0 w 3910012"/>
              <a:gd name="connsiteY9" fmla="*/ 4402839 h 6613525"/>
              <a:gd name="connsiteX10" fmla="*/ 0 w 3910012"/>
              <a:gd name="connsiteY10" fmla="*/ 4186938 h 6613525"/>
              <a:gd name="connsiteX11" fmla="*/ 0 w 3910012"/>
              <a:gd name="connsiteY11" fmla="*/ 2397600 h 6613525"/>
              <a:gd name="connsiteX12" fmla="*/ 0 w 3910012"/>
              <a:gd name="connsiteY12" fmla="*/ 434975 h 6613525"/>
              <a:gd name="connsiteX13" fmla="*/ 0 w 3910012"/>
              <a:gd name="connsiteY13" fmla="*/ 219074 h 66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10012" h="6613525">
                <a:moveTo>
                  <a:pt x="0" y="0"/>
                </a:moveTo>
                <a:lnTo>
                  <a:pt x="3910012" y="0"/>
                </a:lnTo>
                <a:lnTo>
                  <a:pt x="3910012" y="219074"/>
                </a:lnTo>
                <a:lnTo>
                  <a:pt x="3910012" y="434975"/>
                </a:lnTo>
                <a:lnTo>
                  <a:pt x="3910012" y="2397600"/>
                </a:lnTo>
                <a:lnTo>
                  <a:pt x="3910012" y="6397624"/>
                </a:lnTo>
                <a:lnTo>
                  <a:pt x="3910012" y="6613525"/>
                </a:lnTo>
                <a:lnTo>
                  <a:pt x="3841287" y="6613525"/>
                </a:lnTo>
                <a:cubicBezTo>
                  <a:pt x="1992016" y="6613525"/>
                  <a:pt x="1992016" y="6613525"/>
                  <a:pt x="1992016" y="6613525"/>
                </a:cubicBezTo>
                <a:cubicBezTo>
                  <a:pt x="895707" y="6613525"/>
                  <a:pt x="0" y="5624670"/>
                  <a:pt x="0" y="4402839"/>
                </a:cubicBezTo>
                <a:lnTo>
                  <a:pt x="0" y="4186938"/>
                </a:lnTo>
                <a:lnTo>
                  <a:pt x="0" y="2397600"/>
                </a:lnTo>
                <a:lnTo>
                  <a:pt x="0" y="434975"/>
                </a:lnTo>
                <a:lnTo>
                  <a:pt x="0" y="219074"/>
                </a:lnTo>
                <a:close/>
              </a:path>
            </a:pathLst>
          </a:custGeom>
        </p:spPr>
        <p:txBody>
          <a:bodyPr wrap="square" tIns="190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7345364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A6577B2-CBB6-423D-AD87-79C569F4F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4ECF2AF0-76E0-479C-A989-421D437BE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EBC6C0B-5CCC-4B94-A763-449F1DE2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ECC16AC-C34B-4437-837C-B2D5EFC4D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D91E655-AFA6-4F34-B5BF-BACE29A75E3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118843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rund mittel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5616576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C772F101-C742-4D1C-A801-EDE41F201EB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502400" y="0"/>
            <a:ext cx="6502400" cy="6613525"/>
          </a:xfrm>
          <a:custGeom>
            <a:avLst/>
            <a:gdLst>
              <a:gd name="connsiteX0" fmla="*/ 0 w 6502400"/>
              <a:gd name="connsiteY0" fmla="*/ 0 h 6613525"/>
              <a:gd name="connsiteX1" fmla="*/ 6502400 w 6502400"/>
              <a:gd name="connsiteY1" fmla="*/ 0 h 6613525"/>
              <a:gd name="connsiteX2" fmla="*/ 6502400 w 6502400"/>
              <a:gd name="connsiteY2" fmla="*/ 219074 h 6613525"/>
              <a:gd name="connsiteX3" fmla="*/ 6502400 w 6502400"/>
              <a:gd name="connsiteY3" fmla="*/ 434975 h 6613525"/>
              <a:gd name="connsiteX4" fmla="*/ 6502400 w 6502400"/>
              <a:gd name="connsiteY4" fmla="*/ 2577600 h 6613525"/>
              <a:gd name="connsiteX5" fmla="*/ 6502400 w 6502400"/>
              <a:gd name="connsiteY5" fmla="*/ 6397624 h 6613525"/>
              <a:gd name="connsiteX6" fmla="*/ 6502400 w 6502400"/>
              <a:gd name="connsiteY6" fmla="*/ 6613525 h 6613525"/>
              <a:gd name="connsiteX7" fmla="*/ 6456527 w 6502400"/>
              <a:gd name="connsiteY7" fmla="*/ 6613525 h 6613525"/>
              <a:gd name="connsiteX8" fmla="*/ 5729227 w 6502400"/>
              <a:gd name="connsiteY8" fmla="*/ 6613525 h 6613525"/>
              <a:gd name="connsiteX9" fmla="*/ 5700807 w 6502400"/>
              <a:gd name="connsiteY9" fmla="*/ 6613525 h 6613525"/>
              <a:gd name="connsiteX10" fmla="*/ 5572241 w 6502400"/>
              <a:gd name="connsiteY10" fmla="*/ 6613525 h 6613525"/>
              <a:gd name="connsiteX11" fmla="*/ 5429516 w 6502400"/>
              <a:gd name="connsiteY11" fmla="*/ 6613525 h 6613525"/>
              <a:gd name="connsiteX12" fmla="*/ 5363860 w 6502400"/>
              <a:gd name="connsiteY12" fmla="*/ 6613525 h 6613525"/>
              <a:gd name="connsiteX13" fmla="*/ 5300374 w 6502400"/>
              <a:gd name="connsiteY13" fmla="*/ 6613525 h 6613525"/>
              <a:gd name="connsiteX14" fmla="*/ 5184136 w 6502400"/>
              <a:gd name="connsiteY14" fmla="*/ 6613525 h 6613525"/>
              <a:gd name="connsiteX15" fmla="*/ 5080119 w 6502400"/>
              <a:gd name="connsiteY15" fmla="*/ 6613525 h 6613525"/>
              <a:gd name="connsiteX16" fmla="*/ 5047964 w 6502400"/>
              <a:gd name="connsiteY16" fmla="*/ 6613525 h 6613525"/>
              <a:gd name="connsiteX17" fmla="*/ 4987649 w 6502400"/>
              <a:gd name="connsiteY17" fmla="*/ 6613525 h 6613525"/>
              <a:gd name="connsiteX18" fmla="*/ 4834626 w 6502400"/>
              <a:gd name="connsiteY18" fmla="*/ 6613525 h 6613525"/>
              <a:gd name="connsiteX19" fmla="*/ 4752443 w 6502400"/>
              <a:gd name="connsiteY19" fmla="*/ 6613525 h 6613525"/>
              <a:gd name="connsiteX20" fmla="*/ 4719631 w 6502400"/>
              <a:gd name="connsiteY20" fmla="*/ 6613525 h 6613525"/>
              <a:gd name="connsiteX21" fmla="*/ 4637234 w 6502400"/>
              <a:gd name="connsiteY21" fmla="*/ 6613525 h 6613525"/>
              <a:gd name="connsiteX22" fmla="*/ 4582000 w 6502400"/>
              <a:gd name="connsiteY22" fmla="*/ 6613525 h 6613525"/>
              <a:gd name="connsiteX23" fmla="*/ 4548498 w 6502400"/>
              <a:gd name="connsiteY23" fmla="*/ 6613525 h 6613525"/>
              <a:gd name="connsiteX24" fmla="*/ 4531295 w 6502400"/>
              <a:gd name="connsiteY24" fmla="*/ 6613525 h 6613525"/>
              <a:gd name="connsiteX25" fmla="*/ 4524050 w 6502400"/>
              <a:gd name="connsiteY25" fmla="*/ 6613525 h 6613525"/>
              <a:gd name="connsiteX26" fmla="*/ 4476616 w 6502400"/>
              <a:gd name="connsiteY26" fmla="*/ 6613525 h 6613525"/>
              <a:gd name="connsiteX27" fmla="*/ 1992016 w 6502400"/>
              <a:gd name="connsiteY27" fmla="*/ 6613525 h 6613525"/>
              <a:gd name="connsiteX28" fmla="*/ 0 w 6502400"/>
              <a:gd name="connsiteY28" fmla="*/ 4402839 h 6613525"/>
              <a:gd name="connsiteX29" fmla="*/ 0 w 6502400"/>
              <a:gd name="connsiteY29" fmla="*/ 4186938 h 6613525"/>
              <a:gd name="connsiteX30" fmla="*/ 0 w 6502400"/>
              <a:gd name="connsiteY30" fmla="*/ 2577600 h 6613525"/>
              <a:gd name="connsiteX31" fmla="*/ 0 w 6502400"/>
              <a:gd name="connsiteY31" fmla="*/ 434975 h 6613525"/>
              <a:gd name="connsiteX32" fmla="*/ 0 w 6502400"/>
              <a:gd name="connsiteY32" fmla="*/ 219074 h 66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502400" h="6613525">
                <a:moveTo>
                  <a:pt x="0" y="0"/>
                </a:moveTo>
                <a:lnTo>
                  <a:pt x="6502400" y="0"/>
                </a:lnTo>
                <a:lnTo>
                  <a:pt x="6502400" y="219074"/>
                </a:lnTo>
                <a:lnTo>
                  <a:pt x="6502400" y="434975"/>
                </a:lnTo>
                <a:lnTo>
                  <a:pt x="6502400" y="2577600"/>
                </a:lnTo>
                <a:lnTo>
                  <a:pt x="6502400" y="6397624"/>
                </a:lnTo>
                <a:lnTo>
                  <a:pt x="6502400" y="6613525"/>
                </a:lnTo>
                <a:lnTo>
                  <a:pt x="6456527" y="6613525"/>
                </a:lnTo>
                <a:cubicBezTo>
                  <a:pt x="6175098" y="6613525"/>
                  <a:pt x="5934655" y="6613525"/>
                  <a:pt x="5729227" y="6613525"/>
                </a:cubicBezTo>
                <a:lnTo>
                  <a:pt x="5700807" y="6613525"/>
                </a:lnTo>
                <a:lnTo>
                  <a:pt x="5572241" y="6613525"/>
                </a:lnTo>
                <a:lnTo>
                  <a:pt x="5429516" y="6613525"/>
                </a:lnTo>
                <a:lnTo>
                  <a:pt x="5363860" y="6613525"/>
                </a:lnTo>
                <a:lnTo>
                  <a:pt x="5300374" y="6613525"/>
                </a:lnTo>
                <a:lnTo>
                  <a:pt x="5184136" y="6613525"/>
                </a:lnTo>
                <a:lnTo>
                  <a:pt x="5080119" y="6613525"/>
                </a:lnTo>
                <a:lnTo>
                  <a:pt x="5047964" y="6613525"/>
                </a:lnTo>
                <a:lnTo>
                  <a:pt x="4987649" y="6613525"/>
                </a:lnTo>
                <a:lnTo>
                  <a:pt x="4834626" y="6613525"/>
                </a:lnTo>
                <a:lnTo>
                  <a:pt x="4752443" y="6613525"/>
                </a:lnTo>
                <a:lnTo>
                  <a:pt x="4719631" y="6613525"/>
                </a:lnTo>
                <a:lnTo>
                  <a:pt x="4637234" y="6613525"/>
                </a:lnTo>
                <a:lnTo>
                  <a:pt x="4582000" y="6613525"/>
                </a:lnTo>
                <a:lnTo>
                  <a:pt x="4548498" y="6613525"/>
                </a:lnTo>
                <a:lnTo>
                  <a:pt x="4531295" y="6613525"/>
                </a:lnTo>
                <a:lnTo>
                  <a:pt x="4524050" y="6613525"/>
                </a:lnTo>
                <a:lnTo>
                  <a:pt x="4476616" y="6613525"/>
                </a:lnTo>
                <a:cubicBezTo>
                  <a:pt x="1992016" y="6613525"/>
                  <a:pt x="1992016" y="6613525"/>
                  <a:pt x="1992016" y="6613525"/>
                </a:cubicBezTo>
                <a:cubicBezTo>
                  <a:pt x="895707" y="6613525"/>
                  <a:pt x="0" y="5624670"/>
                  <a:pt x="0" y="4402839"/>
                </a:cubicBezTo>
                <a:lnTo>
                  <a:pt x="0" y="4186938"/>
                </a:lnTo>
                <a:lnTo>
                  <a:pt x="0" y="2577600"/>
                </a:lnTo>
                <a:lnTo>
                  <a:pt x="0" y="434975"/>
                </a:lnTo>
                <a:lnTo>
                  <a:pt x="0" y="219074"/>
                </a:lnTo>
                <a:close/>
              </a:path>
            </a:pathLst>
          </a:custGeom>
        </p:spPr>
        <p:txBody>
          <a:bodyPr wrap="square" tIns="172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475297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31C79-4F40-4167-8DD9-FA30BBB2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B4BC9397-F940-4541-A10C-9962ECB9E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F0CC5C-0F1D-42A1-8DE8-110E1560E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6A88C6-D7A9-4AF3-8CD0-3A18BD36B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81C330-ACF0-4AA0-9409-97890AB51D7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219114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rund groß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4319588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1DFE47B0-30C5-47CC-9738-49C442D9CB1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207000" y="0"/>
            <a:ext cx="7797800" cy="6613525"/>
          </a:xfrm>
          <a:custGeom>
            <a:avLst/>
            <a:gdLst>
              <a:gd name="connsiteX0" fmla="*/ 0 w 7797800"/>
              <a:gd name="connsiteY0" fmla="*/ 0 h 6613525"/>
              <a:gd name="connsiteX1" fmla="*/ 7797800 w 7797800"/>
              <a:gd name="connsiteY1" fmla="*/ 0 h 6613525"/>
              <a:gd name="connsiteX2" fmla="*/ 7797800 w 7797800"/>
              <a:gd name="connsiteY2" fmla="*/ 219071 h 6613525"/>
              <a:gd name="connsiteX3" fmla="*/ 7797800 w 7797800"/>
              <a:gd name="connsiteY3" fmla="*/ 434975 h 6613525"/>
              <a:gd name="connsiteX4" fmla="*/ 7797800 w 7797800"/>
              <a:gd name="connsiteY4" fmla="*/ 3586163 h 6613525"/>
              <a:gd name="connsiteX5" fmla="*/ 7797800 w 7797800"/>
              <a:gd name="connsiteY5" fmla="*/ 6184900 h 6613525"/>
              <a:gd name="connsiteX6" fmla="*/ 7797800 w 7797800"/>
              <a:gd name="connsiteY6" fmla="*/ 6613525 h 6613525"/>
              <a:gd name="connsiteX7" fmla="*/ 7429735 w 7797800"/>
              <a:gd name="connsiteY7" fmla="*/ 6613525 h 6613525"/>
              <a:gd name="connsiteX8" fmla="*/ 5729227 w 7797800"/>
              <a:gd name="connsiteY8" fmla="*/ 6613525 h 6613525"/>
              <a:gd name="connsiteX9" fmla="*/ 5700807 w 7797800"/>
              <a:gd name="connsiteY9" fmla="*/ 6613525 h 6613525"/>
              <a:gd name="connsiteX10" fmla="*/ 5572241 w 7797800"/>
              <a:gd name="connsiteY10" fmla="*/ 6613525 h 6613525"/>
              <a:gd name="connsiteX11" fmla="*/ 5429516 w 7797800"/>
              <a:gd name="connsiteY11" fmla="*/ 6613525 h 6613525"/>
              <a:gd name="connsiteX12" fmla="*/ 5363860 w 7797800"/>
              <a:gd name="connsiteY12" fmla="*/ 6613525 h 6613525"/>
              <a:gd name="connsiteX13" fmla="*/ 5300374 w 7797800"/>
              <a:gd name="connsiteY13" fmla="*/ 6613525 h 6613525"/>
              <a:gd name="connsiteX14" fmla="*/ 5184136 w 7797800"/>
              <a:gd name="connsiteY14" fmla="*/ 6613525 h 6613525"/>
              <a:gd name="connsiteX15" fmla="*/ 5080119 w 7797800"/>
              <a:gd name="connsiteY15" fmla="*/ 6613525 h 6613525"/>
              <a:gd name="connsiteX16" fmla="*/ 5047964 w 7797800"/>
              <a:gd name="connsiteY16" fmla="*/ 6613525 h 6613525"/>
              <a:gd name="connsiteX17" fmla="*/ 4987649 w 7797800"/>
              <a:gd name="connsiteY17" fmla="*/ 6613525 h 6613525"/>
              <a:gd name="connsiteX18" fmla="*/ 4834626 w 7797800"/>
              <a:gd name="connsiteY18" fmla="*/ 6613525 h 6613525"/>
              <a:gd name="connsiteX19" fmla="*/ 4752443 w 7797800"/>
              <a:gd name="connsiteY19" fmla="*/ 6613525 h 6613525"/>
              <a:gd name="connsiteX20" fmla="*/ 4719631 w 7797800"/>
              <a:gd name="connsiteY20" fmla="*/ 6613525 h 6613525"/>
              <a:gd name="connsiteX21" fmla="*/ 4637234 w 7797800"/>
              <a:gd name="connsiteY21" fmla="*/ 6613525 h 6613525"/>
              <a:gd name="connsiteX22" fmla="*/ 4582000 w 7797800"/>
              <a:gd name="connsiteY22" fmla="*/ 6613525 h 6613525"/>
              <a:gd name="connsiteX23" fmla="*/ 4548498 w 7797800"/>
              <a:gd name="connsiteY23" fmla="*/ 6613525 h 6613525"/>
              <a:gd name="connsiteX24" fmla="*/ 4531295 w 7797800"/>
              <a:gd name="connsiteY24" fmla="*/ 6613525 h 6613525"/>
              <a:gd name="connsiteX25" fmla="*/ 4524050 w 7797800"/>
              <a:gd name="connsiteY25" fmla="*/ 6613525 h 6613525"/>
              <a:gd name="connsiteX26" fmla="*/ 4476616 w 7797800"/>
              <a:gd name="connsiteY26" fmla="*/ 6613525 h 6613525"/>
              <a:gd name="connsiteX27" fmla="*/ 1992016 w 7797800"/>
              <a:gd name="connsiteY27" fmla="*/ 6613525 h 6613525"/>
              <a:gd name="connsiteX28" fmla="*/ 0 w 7797800"/>
              <a:gd name="connsiteY28" fmla="*/ 4402839 h 6613525"/>
              <a:gd name="connsiteX29" fmla="*/ 0 w 7797800"/>
              <a:gd name="connsiteY29" fmla="*/ 3974214 h 6613525"/>
              <a:gd name="connsiteX30" fmla="*/ 0 w 7797800"/>
              <a:gd name="connsiteY30" fmla="*/ 3586163 h 6613525"/>
              <a:gd name="connsiteX31" fmla="*/ 0 w 7797800"/>
              <a:gd name="connsiteY31" fmla="*/ 434975 h 6613525"/>
              <a:gd name="connsiteX32" fmla="*/ 0 w 7797800"/>
              <a:gd name="connsiteY32" fmla="*/ 219071 h 66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797800" h="6613525">
                <a:moveTo>
                  <a:pt x="0" y="0"/>
                </a:moveTo>
                <a:lnTo>
                  <a:pt x="7797800" y="0"/>
                </a:lnTo>
                <a:lnTo>
                  <a:pt x="7797800" y="219071"/>
                </a:lnTo>
                <a:lnTo>
                  <a:pt x="7797800" y="434975"/>
                </a:lnTo>
                <a:lnTo>
                  <a:pt x="7797800" y="3586163"/>
                </a:lnTo>
                <a:lnTo>
                  <a:pt x="7797800" y="6184900"/>
                </a:lnTo>
                <a:lnTo>
                  <a:pt x="7797800" y="6613525"/>
                </a:lnTo>
                <a:lnTo>
                  <a:pt x="7429735" y="6613525"/>
                </a:lnTo>
                <a:cubicBezTo>
                  <a:pt x="6691002" y="6613525"/>
                  <a:pt x="6140082" y="6613525"/>
                  <a:pt x="5729227" y="6613525"/>
                </a:cubicBezTo>
                <a:lnTo>
                  <a:pt x="5700807" y="6613525"/>
                </a:lnTo>
                <a:lnTo>
                  <a:pt x="5572241" y="6613525"/>
                </a:lnTo>
                <a:lnTo>
                  <a:pt x="5429516" y="6613525"/>
                </a:lnTo>
                <a:lnTo>
                  <a:pt x="5363860" y="6613525"/>
                </a:lnTo>
                <a:lnTo>
                  <a:pt x="5300374" y="6613525"/>
                </a:lnTo>
                <a:lnTo>
                  <a:pt x="5184136" y="6613525"/>
                </a:lnTo>
                <a:lnTo>
                  <a:pt x="5080119" y="6613525"/>
                </a:lnTo>
                <a:lnTo>
                  <a:pt x="5047964" y="6613525"/>
                </a:lnTo>
                <a:lnTo>
                  <a:pt x="4987649" y="6613525"/>
                </a:lnTo>
                <a:lnTo>
                  <a:pt x="4834626" y="6613525"/>
                </a:lnTo>
                <a:lnTo>
                  <a:pt x="4752443" y="6613525"/>
                </a:lnTo>
                <a:lnTo>
                  <a:pt x="4719631" y="6613525"/>
                </a:lnTo>
                <a:lnTo>
                  <a:pt x="4637234" y="6613525"/>
                </a:lnTo>
                <a:lnTo>
                  <a:pt x="4582000" y="6613525"/>
                </a:lnTo>
                <a:lnTo>
                  <a:pt x="4548498" y="6613525"/>
                </a:lnTo>
                <a:lnTo>
                  <a:pt x="4531295" y="6613525"/>
                </a:lnTo>
                <a:lnTo>
                  <a:pt x="4524050" y="6613525"/>
                </a:lnTo>
                <a:lnTo>
                  <a:pt x="4476616" y="6613525"/>
                </a:lnTo>
                <a:cubicBezTo>
                  <a:pt x="1992016" y="6613525"/>
                  <a:pt x="1992016" y="6613525"/>
                  <a:pt x="1992016" y="6613525"/>
                </a:cubicBezTo>
                <a:cubicBezTo>
                  <a:pt x="895707" y="6613525"/>
                  <a:pt x="0" y="5624670"/>
                  <a:pt x="0" y="4402839"/>
                </a:cubicBezTo>
                <a:lnTo>
                  <a:pt x="0" y="3974214"/>
                </a:lnTo>
                <a:lnTo>
                  <a:pt x="0" y="3586163"/>
                </a:lnTo>
                <a:lnTo>
                  <a:pt x="0" y="434975"/>
                </a:lnTo>
                <a:lnTo>
                  <a:pt x="0" y="219071"/>
                </a:lnTo>
                <a:close/>
              </a:path>
            </a:pathLst>
          </a:custGeom>
        </p:spPr>
        <p:txBody>
          <a:bodyPr wrap="square" tIns="172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345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841B041-CA0D-4759-85BB-58F8C4E18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5EDF0ADB-90DF-45DE-AC55-A33E7A440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22C5063-6F9A-47D2-98AE-FD90D5057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54CBE0B-95BC-4AD1-8CC9-CCE95489E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FE58C4-85D7-4D5F-A2EA-E1D2BAA2AF2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074852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x Bild klein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208964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045CF425-E922-4C00-98B9-2117F3977A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094788" y="1"/>
            <a:ext cx="3910012" cy="3585363"/>
          </a:xfrm>
          <a:prstGeom prst="rect">
            <a:avLst/>
          </a:prstGeom>
        </p:spPr>
        <p:txBody>
          <a:bodyPr wrap="square" tIns="187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C29CF8C-96F4-4FC6-85A9-5808E315A5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9094788" y="3585364"/>
            <a:ext cx="3910012" cy="3456000"/>
          </a:xfrm>
          <a:prstGeom prst="rect">
            <a:avLst/>
          </a:prstGeom>
        </p:spPr>
        <p:txBody>
          <a:bodyPr wrap="square" tIns="187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7345364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F89336E-8C7F-44FB-935E-DD40D588E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7" name="SmartArt-Platzhalter 15">
            <a:extLst>
              <a:ext uri="{FF2B5EF4-FFF2-40B4-BE49-F238E27FC236}">
                <a16:creationId xmlns:a16="http://schemas.microsoft.com/office/drawing/2014/main" id="{CB9CD65D-EEB5-4163-A3FC-CBFDF2A3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C1730A0-ED35-4C82-B49B-37D244A7A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63A68E5-A76E-4828-A264-5A2FC7EA9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76A07FA-204D-4CD9-A495-A5A239A1361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440042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x Bild mittel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5616575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2E883591-1B67-4B53-A85B-ADD22FCADE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502400" y="1"/>
            <a:ext cx="6502400" cy="3586163"/>
          </a:xfrm>
          <a:prstGeom prst="rect">
            <a:avLst/>
          </a:prstGeom>
        </p:spPr>
        <p:txBody>
          <a:bodyPr wrap="square" tIns="172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663A9F80-27C0-4974-8A6F-E2E16223713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502400" y="3586165"/>
            <a:ext cx="6502400" cy="3455985"/>
          </a:xfrm>
          <a:prstGeom prst="rect">
            <a:avLst/>
          </a:prstGeom>
        </p:spPr>
        <p:txBody>
          <a:bodyPr wrap="square" tIns="172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475297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DF22F25-B7DB-4077-9CC5-375E93A89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DE64D0B6-9F30-47F6-B3FA-DE601144F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C7472B8-3348-4ECF-BE1D-CB675E93C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2BF79FC-A778-4114-8BE7-1559A30AC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D97AB69-5941-4734-AF67-E3FD617192B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782365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x Bild groß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4319588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2E883591-1B67-4B53-A85B-ADD22FCADE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207000" y="1"/>
            <a:ext cx="3887787" cy="7042149"/>
          </a:xfrm>
          <a:prstGeom prst="rect">
            <a:avLst/>
          </a:prstGeom>
        </p:spPr>
        <p:txBody>
          <a:bodyPr wrap="square" tIns="187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663A9F80-27C0-4974-8A6F-E2E16223713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9094788" y="1"/>
            <a:ext cx="3907631" cy="7042150"/>
          </a:xfrm>
          <a:prstGeom prst="rect">
            <a:avLst/>
          </a:prstGeom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3455989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DF22F25-B7DB-4077-9CC5-375E93A89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DE64D0B6-9F30-47F6-B3FA-DE601144F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7B6D993-D523-4C15-B185-BA2391C04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18A606-2AEA-4095-82C7-0CFB8FA2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C0DD871-8AA7-4826-9BFC-5EC28C560117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815639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ercollage (3)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6" y="0"/>
            <a:ext cx="3455987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844F630B-020A-4708-A5F7-06D475ABA2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8662988" y="1"/>
            <a:ext cx="4341812" cy="7042150"/>
          </a:xfrm>
          <a:prstGeom prst="rect">
            <a:avLst/>
          </a:prstGeom>
        </p:spPr>
        <p:txBody>
          <a:bodyPr wrap="square" tIns="187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2E883591-1B67-4B53-A85B-ADD22FCADE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41814" y="0"/>
            <a:ext cx="4321174" cy="3586163"/>
          </a:xfrm>
          <a:prstGeom prst="rect">
            <a:avLst/>
          </a:prstGeom>
        </p:spPr>
        <p:txBody>
          <a:bodyPr wrap="square" tIns="18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663A9F80-27C0-4974-8A6F-E2E16223713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341813" y="3586163"/>
            <a:ext cx="4321176" cy="3455987"/>
          </a:xfrm>
          <a:prstGeom prst="rect">
            <a:avLst/>
          </a:prstGeom>
        </p:spPr>
        <p:txBody>
          <a:bodyPr wrap="square" tIns="18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2592389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DF22F25-B7DB-4077-9CC5-375E93A89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DE64D0B6-9F30-47F6-B3FA-DE601144F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A5513CB-95EA-4934-9668-5DE08D8EE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4802B48-427D-4B4A-BCBD-C63B84ACC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D4B6E6D-AFAF-4BFD-B8D7-F2E771FC3D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241445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ercollage (5)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3455988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2" name="Bildplatzhalter 8">
            <a:extLst>
              <a:ext uri="{FF2B5EF4-FFF2-40B4-BE49-F238E27FC236}">
                <a16:creationId xmlns:a16="http://schemas.microsoft.com/office/drawing/2014/main" id="{E174C18E-5811-44E1-B842-34FB073629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41814" y="-3600"/>
            <a:ext cx="5184774" cy="3589763"/>
          </a:xfrm>
          <a:prstGeom prst="rect">
            <a:avLst/>
          </a:prstGeom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an </a:t>
            </a:r>
            <a:br>
              <a:rPr lang="de-DE" dirty="0"/>
            </a:br>
            <a:r>
              <a:rPr lang="de-DE" dirty="0"/>
              <a:t>und klicken Sie einfügen.</a:t>
            </a:r>
          </a:p>
        </p:txBody>
      </p:sp>
      <p:sp>
        <p:nvSpPr>
          <p:cNvPr id="23" name="Bildplatzhalter 9">
            <a:extLst>
              <a:ext uri="{FF2B5EF4-FFF2-40B4-BE49-F238E27FC236}">
                <a16:creationId xmlns:a16="http://schemas.microsoft.com/office/drawing/2014/main" id="{D4F4BA6B-4707-42DF-B0C6-44869D062E4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9526588" y="-3600"/>
            <a:ext cx="3478212" cy="3589763"/>
          </a:xfrm>
          <a:prstGeom prst="rect">
            <a:avLst/>
          </a:prstGeom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26" name="Bildplatzhalter 9">
            <a:extLst>
              <a:ext uri="{FF2B5EF4-FFF2-40B4-BE49-F238E27FC236}">
                <a16:creationId xmlns:a16="http://schemas.microsoft.com/office/drawing/2014/main" id="{EA3A850A-EC9D-4B3C-BFE5-3695848ABDE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502399" y="3586163"/>
            <a:ext cx="6502401" cy="3455987"/>
          </a:xfrm>
          <a:prstGeom prst="rect">
            <a:avLst/>
          </a:prstGeom>
        </p:spPr>
        <p:txBody>
          <a:bodyPr wrap="square" tIns="16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24" name="Bildplatzhalter 9">
            <a:extLst>
              <a:ext uri="{FF2B5EF4-FFF2-40B4-BE49-F238E27FC236}">
                <a16:creationId xmlns:a16="http://schemas.microsoft.com/office/drawing/2014/main" id="{126FBD38-44BD-466E-AB38-472C7EC3426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4341814" y="3586163"/>
            <a:ext cx="2160586" cy="1730800"/>
          </a:xfrm>
          <a:prstGeom prst="rect">
            <a:avLst/>
          </a:prstGeom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27" name="Bildplatzhalter 9">
            <a:extLst>
              <a:ext uri="{FF2B5EF4-FFF2-40B4-BE49-F238E27FC236}">
                <a16:creationId xmlns:a16="http://schemas.microsoft.com/office/drawing/2014/main" id="{BE3AC6A9-4881-4DC9-AB29-2A50C97E953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4341814" y="5316963"/>
            <a:ext cx="2160586" cy="1725187"/>
          </a:xfrm>
          <a:prstGeom prst="rect">
            <a:avLst/>
          </a:prstGeom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2592389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DF22F25-B7DB-4077-9CC5-375E93A89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DE64D0B6-9F30-47F6-B3FA-DE601144F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7F77E0F-971D-49E2-9D7A-20D8400DE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50F1E75-BE67-496D-9F1C-231FD22F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1A4F10-4450-4A82-89D0-00ED57180C4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791987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+ 2x Bild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809AE71-97C2-4368-82A6-9411845C4C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85825" y="1857375"/>
            <a:ext cx="5616575" cy="2592388"/>
          </a:xfrm>
          <a:prstGeom prst="rect">
            <a:avLst/>
          </a:prstGeom>
        </p:spPr>
        <p:txBody>
          <a:bodyPr wrap="square" lIns="0" tIns="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4881563"/>
            <a:ext cx="5400000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F58E38BB-C54E-4357-87FF-E02D46FC5F1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502400" y="1857375"/>
            <a:ext cx="5616575" cy="2592388"/>
          </a:xfrm>
          <a:prstGeom prst="rect">
            <a:avLst/>
          </a:prstGeom>
        </p:spPr>
        <p:txBody>
          <a:bodyPr wrap="square" lIns="0" tIns="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A1718452-7078-4C71-AA6F-BB0992A63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502399" y="4881563"/>
            <a:ext cx="5400000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4B34527-C6E1-4079-BFE6-20C89EE64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0" name="SmartArt-Platzhalter 15">
            <a:extLst>
              <a:ext uri="{FF2B5EF4-FFF2-40B4-BE49-F238E27FC236}">
                <a16:creationId xmlns:a16="http://schemas.microsoft.com/office/drawing/2014/main" id="{1E5CB0C5-652C-446F-9D2E-753C75FF0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C4FDFD9-52DA-45A0-9096-4C0422C9C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361E0EE-A58E-4496-9AF4-EC49C10B9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6F57B7A-82C4-47BA-9DCC-9D1B3FEE7FB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544871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+ 4x Bild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809AE71-97C2-4368-82A6-9411845C4C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85825" y="1857375"/>
            <a:ext cx="2808000" cy="2592388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4881563"/>
            <a:ext cx="2592389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E9F7F59E-A326-40B7-80C8-C7A33B369F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693825" y="1857375"/>
            <a:ext cx="2808000" cy="2592388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11E9FA48-7791-48D1-B306-E90B6F0406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3693825" y="4881563"/>
            <a:ext cx="2592389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BD928CB-6FF7-4AF9-AADC-3F814CB07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01825" y="1857375"/>
            <a:ext cx="2808000" cy="2592388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370EC4AF-8891-4E64-B16A-0C95AF715F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6501825" y="4881563"/>
            <a:ext cx="2592389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BAC8D9DE-DC9A-43EB-96A6-9426B9976B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9309825" y="1857375"/>
            <a:ext cx="2808000" cy="2592388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A236BC54-9339-4DF3-A90B-D4305E003F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9309825" y="4881563"/>
            <a:ext cx="2592389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A2E59C-87DB-4E37-8C05-4A8015765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5" name="SmartArt-Platzhalter 15">
            <a:extLst>
              <a:ext uri="{FF2B5EF4-FFF2-40B4-BE49-F238E27FC236}">
                <a16:creationId xmlns:a16="http://schemas.microsoft.com/office/drawing/2014/main" id="{B52703F8-16D8-45BE-932F-B1BEA20E4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2D21668-59C7-4052-8EDA-F3409324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23C7F80-AD22-42A1-8740-01460BD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C4DB44A2-75E2-4597-82E1-EAC8DF0257C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8010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860550"/>
            <a:ext cx="237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A1718452-7078-4C71-AA6F-BB0992A63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3694600" y="1860550"/>
            <a:ext cx="237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16D4528-4226-48B6-9E32-269568DA17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502400" y="1860550"/>
            <a:ext cx="237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3FE7959D-EA29-451B-BD70-830104E4BA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9313057" y="1857375"/>
            <a:ext cx="237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 tIns="0"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84DD772-123F-42C8-9213-1741585B1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0" name="SmartArt-Platzhalter 15">
            <a:extLst>
              <a:ext uri="{FF2B5EF4-FFF2-40B4-BE49-F238E27FC236}">
                <a16:creationId xmlns:a16="http://schemas.microsoft.com/office/drawing/2014/main" id="{FEB55F99-B208-4E18-BE61-FB1025462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49875317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+ 4x Bild rund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809AE71-97C2-4368-82A6-9411845C4C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994018" y="1857375"/>
            <a:ext cx="2376000" cy="2376000"/>
          </a:xfrm>
          <a:prstGeom prst="ellipse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4881563"/>
            <a:ext cx="2592389" cy="1728787"/>
          </a:xfrm>
        </p:spPr>
        <p:txBody>
          <a:bodyPr/>
          <a:lstStyle>
            <a:lvl1pPr algn="ctr">
              <a:defRPr b="1"/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A2E59C-87DB-4E37-8C05-4A8015765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5" name="SmartArt-Platzhalter 15">
            <a:extLst>
              <a:ext uri="{FF2B5EF4-FFF2-40B4-BE49-F238E27FC236}">
                <a16:creationId xmlns:a16="http://schemas.microsoft.com/office/drawing/2014/main" id="{B52703F8-16D8-45BE-932F-B1BEA20E4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33" name="Bildplatzhalter 8">
            <a:extLst>
              <a:ext uri="{FF2B5EF4-FFF2-40B4-BE49-F238E27FC236}">
                <a16:creationId xmlns:a16="http://schemas.microsoft.com/office/drawing/2014/main" id="{6D45E653-349D-43A0-89E6-ECE1C8CC48B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3802019" y="1857375"/>
            <a:ext cx="2376000" cy="2376000"/>
          </a:xfrm>
          <a:prstGeom prst="ellipse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C12D6806-E7C3-4149-8F90-78D257E932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3693825" y="4881563"/>
            <a:ext cx="2592389" cy="1728787"/>
          </a:xfrm>
        </p:spPr>
        <p:txBody>
          <a:bodyPr/>
          <a:lstStyle>
            <a:lvl1pPr algn="ctr">
              <a:defRPr b="1"/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4" name="Bildplatzhalter 8">
            <a:extLst>
              <a:ext uri="{FF2B5EF4-FFF2-40B4-BE49-F238E27FC236}">
                <a16:creationId xmlns:a16="http://schemas.microsoft.com/office/drawing/2014/main" id="{D2B0E262-99C6-40DB-B80D-36130BFB6EC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610019" y="1857375"/>
            <a:ext cx="2376000" cy="2376000"/>
          </a:xfrm>
          <a:prstGeom prst="ellipse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BC30BFD-0C2F-410D-9540-2B07B223AA0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6501825" y="4881563"/>
            <a:ext cx="2592389" cy="1728787"/>
          </a:xfrm>
        </p:spPr>
        <p:txBody>
          <a:bodyPr/>
          <a:lstStyle>
            <a:lvl1pPr algn="ctr">
              <a:defRPr b="1"/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5" name="Bildplatzhalter 8">
            <a:extLst>
              <a:ext uri="{FF2B5EF4-FFF2-40B4-BE49-F238E27FC236}">
                <a16:creationId xmlns:a16="http://schemas.microsoft.com/office/drawing/2014/main" id="{9588316C-4917-44F6-907F-88AEBC8FA35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9418019" y="1857375"/>
            <a:ext cx="2376000" cy="2376000"/>
          </a:xfrm>
          <a:prstGeom prst="ellipse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38" name="Textplatzhalter 6">
            <a:extLst>
              <a:ext uri="{FF2B5EF4-FFF2-40B4-BE49-F238E27FC236}">
                <a16:creationId xmlns:a16="http://schemas.microsoft.com/office/drawing/2014/main" id="{3835C8E8-CC9D-4DA9-ABE9-BA321759460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9309825" y="4881563"/>
            <a:ext cx="2592389" cy="1728787"/>
          </a:xfrm>
        </p:spPr>
        <p:txBody>
          <a:bodyPr/>
          <a:lstStyle>
            <a:lvl1pPr algn="ctr">
              <a:defRPr b="1"/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A7F6EAC-4279-4838-98C9-A6C2C6478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7FE1C9F-D808-456E-A4B6-F275A42C7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56B752-A1BE-476C-B60F-68F3AABB511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734237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+ 4x Bild rund Verlauf">
    <p:bg>
      <p:bgPr>
        <a:gradFill>
          <a:gsLst>
            <a:gs pos="67000">
              <a:schemeClr val="tx2"/>
            </a:gs>
            <a:gs pos="15000">
              <a:schemeClr val="bg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>
            <a:extLst>
              <a:ext uri="{FF2B5EF4-FFF2-40B4-BE49-F238E27FC236}">
                <a16:creationId xmlns:a16="http://schemas.microsoft.com/office/drawing/2014/main" id="{6A08E4A0-8050-4E2F-9E7F-03014E343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358616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809AE71-97C2-4368-82A6-9411845C4C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994018" y="1857375"/>
            <a:ext cx="2376000" cy="2376000"/>
          </a:xfrm>
          <a:prstGeom prst="ellipse">
            <a:avLst/>
          </a:pr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4881563"/>
            <a:ext cx="2592389" cy="1728787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A2E59C-87DB-4E37-8C05-4A8015765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33" name="Bildplatzhalter 8">
            <a:extLst>
              <a:ext uri="{FF2B5EF4-FFF2-40B4-BE49-F238E27FC236}">
                <a16:creationId xmlns:a16="http://schemas.microsoft.com/office/drawing/2014/main" id="{6D45E653-349D-43A0-89E6-ECE1C8CC48B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3802019" y="1857375"/>
            <a:ext cx="2376000" cy="2376000"/>
          </a:xfrm>
          <a:prstGeom prst="ellipse">
            <a:avLst/>
          </a:pr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D06339F8-4BC0-4288-B835-370FA15391B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3693825" y="4881563"/>
            <a:ext cx="2592389" cy="1728787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4" name="Bildplatzhalter 8">
            <a:extLst>
              <a:ext uri="{FF2B5EF4-FFF2-40B4-BE49-F238E27FC236}">
                <a16:creationId xmlns:a16="http://schemas.microsoft.com/office/drawing/2014/main" id="{D2B0E262-99C6-40DB-B80D-36130BFB6EC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610019" y="1857375"/>
            <a:ext cx="2376000" cy="2376000"/>
          </a:xfrm>
          <a:prstGeom prst="ellipse">
            <a:avLst/>
          </a:pr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E2A536DE-0A58-48D3-9F53-C2E5361C82A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6501825" y="4881563"/>
            <a:ext cx="2592389" cy="1728787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5" name="Bildplatzhalter 8">
            <a:extLst>
              <a:ext uri="{FF2B5EF4-FFF2-40B4-BE49-F238E27FC236}">
                <a16:creationId xmlns:a16="http://schemas.microsoft.com/office/drawing/2014/main" id="{9588316C-4917-44F6-907F-88AEBC8FA35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9418019" y="1857375"/>
            <a:ext cx="2376000" cy="2376000"/>
          </a:xfrm>
          <a:prstGeom prst="ellipse">
            <a:avLst/>
          </a:pr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05D8A87E-4526-46A4-A553-1D83DE4DAFD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>
          <a:xfrm>
            <a:off x="9309825" y="4881563"/>
            <a:ext cx="2592389" cy="1728787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1" name="SmartArt-Platzhalter 15">
            <a:extLst>
              <a:ext uri="{FF2B5EF4-FFF2-40B4-BE49-F238E27FC236}">
                <a16:creationId xmlns:a16="http://schemas.microsoft.com/office/drawing/2014/main" id="{C051E6A1-1FF8-444C-9A46-57BB8D0D8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F62C4E0-9AF2-447B-A086-04B9825F4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43AA788-D4C4-432C-ABCD-9FE873039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D2E7176-E8AC-4649-8E85-197B659098B6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539384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collage (7)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8">
            <a:extLst>
              <a:ext uri="{FF2B5EF4-FFF2-40B4-BE49-F238E27FC236}">
                <a16:creationId xmlns:a16="http://schemas.microsoft.com/office/drawing/2014/main" id="{90C80CA9-65CA-430C-B10A-C94F9849A6D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-1" y="-3600"/>
            <a:ext cx="4341815" cy="3589763"/>
          </a:xfrm>
          <a:prstGeom prst="rect">
            <a:avLst/>
          </a:prstGeom>
          <a:noFill/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37" name="Bildplatzhalter 9">
            <a:extLst>
              <a:ext uri="{FF2B5EF4-FFF2-40B4-BE49-F238E27FC236}">
                <a16:creationId xmlns:a16="http://schemas.microsoft.com/office/drawing/2014/main" id="{52AD4139-D26C-476B-81BD-F8AF188CFF8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4341814" y="-3600"/>
            <a:ext cx="5184774" cy="3589763"/>
          </a:xfrm>
          <a:prstGeom prst="rect">
            <a:avLst/>
          </a:prstGeom>
          <a:noFill/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45" name="Bildplatzhalter 9">
            <a:extLst>
              <a:ext uri="{FF2B5EF4-FFF2-40B4-BE49-F238E27FC236}">
                <a16:creationId xmlns:a16="http://schemas.microsoft.com/office/drawing/2014/main" id="{882F9B25-64A6-4750-9247-2736D8BFC1C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9526588" y="-3600"/>
            <a:ext cx="3478212" cy="3589763"/>
          </a:xfrm>
          <a:prstGeom prst="rect">
            <a:avLst/>
          </a:prstGeom>
          <a:noFill/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DF22F25-B7DB-4077-9CC5-375E93A89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35" name="Bildplatzhalter 9">
            <a:extLst>
              <a:ext uri="{FF2B5EF4-FFF2-40B4-BE49-F238E27FC236}">
                <a16:creationId xmlns:a16="http://schemas.microsoft.com/office/drawing/2014/main" id="{AC0383F1-44B0-47FC-A577-FFE4D63B2D2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-1" y="3586163"/>
            <a:ext cx="4341815" cy="3455987"/>
          </a:xfrm>
          <a:prstGeom prst="rect">
            <a:avLst/>
          </a:prstGeom>
          <a:noFill/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39" name="Bildplatzhalter 9">
            <a:extLst>
              <a:ext uri="{FF2B5EF4-FFF2-40B4-BE49-F238E27FC236}">
                <a16:creationId xmlns:a16="http://schemas.microsoft.com/office/drawing/2014/main" id="{86488C28-DE6D-42B2-BF4D-E12E4D91760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341814" y="3586163"/>
            <a:ext cx="2160586" cy="1730800"/>
          </a:xfrm>
          <a:prstGeom prst="rect">
            <a:avLst/>
          </a:prstGeom>
          <a:noFill/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43" name="Bildplatzhalter 9">
            <a:extLst>
              <a:ext uri="{FF2B5EF4-FFF2-40B4-BE49-F238E27FC236}">
                <a16:creationId xmlns:a16="http://schemas.microsoft.com/office/drawing/2014/main" id="{2FDA8E29-E8B1-4FEF-916A-8B5545A95CC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 bwMode="gray">
          <a:xfrm>
            <a:off x="4341814" y="5316963"/>
            <a:ext cx="2160586" cy="1725187"/>
          </a:xfrm>
          <a:prstGeom prst="rect">
            <a:avLst/>
          </a:prstGeom>
          <a:noFill/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47" name="Bildplatzhalter 9">
            <a:extLst>
              <a:ext uri="{FF2B5EF4-FFF2-40B4-BE49-F238E27FC236}">
                <a16:creationId xmlns:a16="http://schemas.microsoft.com/office/drawing/2014/main" id="{447243F6-D7C4-4E31-BE54-27CA1833571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6502399" y="3586163"/>
            <a:ext cx="6502401" cy="3455987"/>
          </a:xfrm>
          <a:prstGeom prst="rect">
            <a:avLst/>
          </a:prstGeom>
          <a:noFill/>
        </p:spPr>
        <p:txBody>
          <a:bodyPr wrap="square" tIns="16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DE64D0B6-9F30-47F6-B3FA-DE601144F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640763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7869510-B7B2-428F-B027-A41E91F6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2A11E24-6539-4FF2-89BB-EB6381F83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138BFFF-F74F-4D2B-83C7-C32B582A2098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367512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collage (8)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8">
            <a:extLst>
              <a:ext uri="{FF2B5EF4-FFF2-40B4-BE49-F238E27FC236}">
                <a16:creationId xmlns:a16="http://schemas.microsoft.com/office/drawing/2014/main" id="{90C80CA9-65CA-430C-B10A-C94F9849A6D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-1" y="-3600"/>
            <a:ext cx="4341815" cy="7045750"/>
          </a:xfrm>
          <a:prstGeom prst="rect">
            <a:avLst/>
          </a:prstGeom>
          <a:noFill/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37" name="Bildplatzhalter 9">
            <a:extLst>
              <a:ext uri="{FF2B5EF4-FFF2-40B4-BE49-F238E27FC236}">
                <a16:creationId xmlns:a16="http://schemas.microsoft.com/office/drawing/2014/main" id="{52AD4139-D26C-476B-81BD-F8AF188CFF8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4341814" y="-3600"/>
            <a:ext cx="5184774" cy="3589763"/>
          </a:xfrm>
          <a:prstGeom prst="rect">
            <a:avLst/>
          </a:prstGeom>
          <a:noFill/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45" name="Bildplatzhalter 9">
            <a:extLst>
              <a:ext uri="{FF2B5EF4-FFF2-40B4-BE49-F238E27FC236}">
                <a16:creationId xmlns:a16="http://schemas.microsoft.com/office/drawing/2014/main" id="{882F9B25-64A6-4750-9247-2736D8BFC1C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9526588" y="-3600"/>
            <a:ext cx="3478212" cy="3589763"/>
          </a:xfrm>
          <a:prstGeom prst="rect">
            <a:avLst/>
          </a:prstGeom>
          <a:noFill/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DF22F25-B7DB-4077-9CC5-375E93A89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39" name="Bildplatzhalter 9">
            <a:extLst>
              <a:ext uri="{FF2B5EF4-FFF2-40B4-BE49-F238E27FC236}">
                <a16:creationId xmlns:a16="http://schemas.microsoft.com/office/drawing/2014/main" id="{86488C28-DE6D-42B2-BF4D-E12E4D91760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341814" y="3586163"/>
            <a:ext cx="2160586" cy="1730800"/>
          </a:xfrm>
          <a:prstGeom prst="rect">
            <a:avLst/>
          </a:prstGeom>
          <a:noFill/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43" name="Bildplatzhalter 9">
            <a:extLst>
              <a:ext uri="{FF2B5EF4-FFF2-40B4-BE49-F238E27FC236}">
                <a16:creationId xmlns:a16="http://schemas.microsoft.com/office/drawing/2014/main" id="{2FDA8E29-E8B1-4FEF-916A-8B5545A95CC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 bwMode="gray">
          <a:xfrm>
            <a:off x="4341814" y="5316963"/>
            <a:ext cx="2160586" cy="1725187"/>
          </a:xfrm>
          <a:prstGeom prst="rect">
            <a:avLst/>
          </a:prstGeom>
          <a:noFill/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47" name="Bildplatzhalter 9">
            <a:extLst>
              <a:ext uri="{FF2B5EF4-FFF2-40B4-BE49-F238E27FC236}">
                <a16:creationId xmlns:a16="http://schemas.microsoft.com/office/drawing/2014/main" id="{447243F6-D7C4-4E31-BE54-27CA1833571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6502399" y="3586163"/>
            <a:ext cx="3024189" cy="3455987"/>
          </a:xfrm>
          <a:prstGeom prst="rect">
            <a:avLst/>
          </a:prstGeom>
          <a:noFill/>
        </p:spPr>
        <p:txBody>
          <a:bodyPr wrap="square" tIns="16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wählen Sie den Platzhalter an und klicken Sie einfügen.</a:t>
            </a:r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DE64D0B6-9F30-47F6-B3FA-DE601144F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16" name="Bildplatzhalter 9">
            <a:extLst>
              <a:ext uri="{FF2B5EF4-FFF2-40B4-BE49-F238E27FC236}">
                <a16:creationId xmlns:a16="http://schemas.microsoft.com/office/drawing/2014/main" id="{D58CAC44-A650-437C-9243-FAAD32414B82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 bwMode="gray">
          <a:xfrm>
            <a:off x="9526588" y="3586164"/>
            <a:ext cx="3478212" cy="1727200"/>
          </a:xfrm>
          <a:prstGeom prst="rect">
            <a:avLst/>
          </a:prstGeom>
          <a:noFill/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2F286617-5D0D-4FB5-9156-DAFAA88E6EB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 bwMode="gray">
          <a:xfrm>
            <a:off x="9526588" y="5313364"/>
            <a:ext cx="3478212" cy="1727200"/>
          </a:xfrm>
          <a:prstGeom prst="rect">
            <a:avLst/>
          </a:prstGeom>
          <a:noFill/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640763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2B1F347-3807-4448-A24F-6239D27D8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A0C1EE5-EE8D-4FE3-AD86-74609559C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451B84A-CB45-4CBE-86ED-661E243A75EF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649345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C3FA637-18C6-4959-BC8C-588FB5F769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3004800" cy="7042150"/>
          </a:xfrm>
          <a:prstGeom prst="rect">
            <a:avLst/>
          </a:prstGeom>
          <a:noFill/>
        </p:spPr>
        <p:txBody>
          <a:bodyPr wrap="square" tIns="169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BAB35C7-8A40-4954-932D-ADE900539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16FBAD6C-8EE4-4077-8B71-C49916601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FF2CDF0-60C5-4E71-9769-7F5B977FA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26037C-4C46-4232-A991-DE68902BB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E1066F2-1A76-46F0-A0D5-7C9E6C817A8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969570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vollflächi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1F935D10-EA43-40E5-B179-993055D00E12}"/>
              </a:ext>
            </a:extLst>
          </p:cNvPr>
          <p:cNvSpPr>
            <a:spLocks noGrp="1"/>
          </p:cNvSpPr>
          <p:nvPr>
            <p:ph type="media" sz="quarter" idx="25" hasCustomPrompt="1"/>
          </p:nvPr>
        </p:nvSpPr>
        <p:spPr>
          <a:xfrm>
            <a:off x="0" y="0"/>
            <a:ext cx="13004800" cy="7042150"/>
          </a:xfrm>
          <a:solidFill>
            <a:srgbClr val="FBFBFA"/>
          </a:solidFill>
        </p:spPr>
        <p:txBody>
          <a:bodyPr tIns="1692000" anchor="ctr"/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Video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Video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BAB35C7-8A40-4954-932D-ADE900539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16FBAD6C-8EE4-4077-8B71-C49916601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75FC3EA-7BAA-45A2-B757-B45FF72CC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6E4A307-13CD-46E2-9A0C-5A06860E1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5288A2-A742-4818-B48D-27146D60F05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816980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Bild mit Beschreibun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809AE71-97C2-4368-82A6-9411845C4C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85825" y="1857375"/>
            <a:ext cx="2592000" cy="2373800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237DB59B-042C-49E2-81E1-46A5EA42D4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4231174"/>
            <a:ext cx="2592000" cy="2379175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bg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E9F7F59E-A326-40B7-80C8-C7A33B369F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694810" y="1857375"/>
            <a:ext cx="2592000" cy="2373800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F89E8FEE-EE3E-4CDB-98AB-37D27901D3F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3694810" y="4231174"/>
            <a:ext cx="2592000" cy="2379175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bg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BD928CB-6FF7-4AF9-AADC-3F814CB07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03795" y="1857375"/>
            <a:ext cx="2592000" cy="2373800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11E7B2E9-3444-4D95-99A8-38AC1DA83E0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6503795" y="4231174"/>
            <a:ext cx="2592000" cy="2379175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bg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BAC8D9DE-DC9A-43EB-96A6-9426B9976B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9312781" y="1857375"/>
            <a:ext cx="2592000" cy="2373800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41" name="Textplatzhalter 6">
            <a:extLst>
              <a:ext uri="{FF2B5EF4-FFF2-40B4-BE49-F238E27FC236}">
                <a16:creationId xmlns:a16="http://schemas.microsoft.com/office/drawing/2014/main" id="{6EE436D6-BC4C-4632-B041-EFDF0FC528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9312781" y="4231174"/>
            <a:ext cx="2592000" cy="2379175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bg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A2E59C-87DB-4E37-8C05-4A8015765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5" name="SmartArt-Platzhalter 15">
            <a:extLst>
              <a:ext uri="{FF2B5EF4-FFF2-40B4-BE49-F238E27FC236}">
                <a16:creationId xmlns:a16="http://schemas.microsoft.com/office/drawing/2014/main" id="{B52703F8-16D8-45BE-932F-B1BEA20E4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865BB58-589A-43E0-A0C1-21E55D2B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C50F06-5FF8-4EAF-BFFF-42D701140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69166E0-7CC9-498D-986E-8815364341A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348719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Bild mit Beschreibun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809AE71-97C2-4368-82A6-9411845C4C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85825" y="1857415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F803DAF1-4979-452B-BC78-595DA5AFD2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3152775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E9F7F59E-A326-40B7-80C8-C7A33B369F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694810" y="1857415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0F362ADB-FF6E-4474-8DB1-607A5EDE09B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 bwMode="gray">
          <a:xfrm>
            <a:off x="3694810" y="3152775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BD928CB-6FF7-4AF9-AADC-3F814CB07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03795" y="1857415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624877C0-8BEB-474F-BBBA-A7720229705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 bwMode="gray">
          <a:xfrm>
            <a:off x="6503795" y="3152775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BAC8D9DE-DC9A-43EB-96A6-9426B9976B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9312781" y="1857415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A779796A-54DA-41EB-83CB-CA44E88A2AD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>
          <a:xfrm>
            <a:off x="9312781" y="3152775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A2E59C-87DB-4E37-8C05-4A8015765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5" name="SmartArt-Platzhalter 15">
            <a:extLst>
              <a:ext uri="{FF2B5EF4-FFF2-40B4-BE49-F238E27FC236}">
                <a16:creationId xmlns:a16="http://schemas.microsoft.com/office/drawing/2014/main" id="{B52703F8-16D8-45BE-932F-B1BEA20E4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26" name="Bildplatzhalter 8">
            <a:extLst>
              <a:ext uri="{FF2B5EF4-FFF2-40B4-BE49-F238E27FC236}">
                <a16:creationId xmlns:a16="http://schemas.microsoft.com/office/drawing/2014/main" id="{493688EB-1760-4DCA-9977-7D3BD228F63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885825" y="4342108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48" name="Textplatzhalter 6">
            <a:extLst>
              <a:ext uri="{FF2B5EF4-FFF2-40B4-BE49-F238E27FC236}">
                <a16:creationId xmlns:a16="http://schemas.microsoft.com/office/drawing/2014/main" id="{4DD49FBA-159A-481F-88A2-060D2B2AF15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 bwMode="gray">
          <a:xfrm>
            <a:off x="885825" y="5638002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Bildplatzhalter 9">
            <a:extLst>
              <a:ext uri="{FF2B5EF4-FFF2-40B4-BE49-F238E27FC236}">
                <a16:creationId xmlns:a16="http://schemas.microsoft.com/office/drawing/2014/main" id="{C9C9EFDF-2CE6-4F58-B535-7D53BB18BBA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694810" y="4342108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556F66DA-1B8D-44BB-804E-B720120D204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>
          <a:xfrm>
            <a:off x="3694810" y="5638002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Bildplatzhalter 10">
            <a:extLst>
              <a:ext uri="{FF2B5EF4-FFF2-40B4-BE49-F238E27FC236}">
                <a16:creationId xmlns:a16="http://schemas.microsoft.com/office/drawing/2014/main" id="{8966A402-B55B-4921-B4B2-64806628244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6503795" y="4342108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50" name="Textplatzhalter 6">
            <a:extLst>
              <a:ext uri="{FF2B5EF4-FFF2-40B4-BE49-F238E27FC236}">
                <a16:creationId xmlns:a16="http://schemas.microsoft.com/office/drawing/2014/main" id="{A3BBDE12-1AC8-40D9-B48E-AFBFA1CBF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 bwMode="gray">
          <a:xfrm>
            <a:off x="6503795" y="5638002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Bildplatzhalter 11">
            <a:extLst>
              <a:ext uri="{FF2B5EF4-FFF2-40B4-BE49-F238E27FC236}">
                <a16:creationId xmlns:a16="http://schemas.microsoft.com/office/drawing/2014/main" id="{9C6EAABC-73DC-489C-B44C-AAA3BC5CFCC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9312781" y="4342108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51" name="Textplatzhalter 6">
            <a:extLst>
              <a:ext uri="{FF2B5EF4-FFF2-40B4-BE49-F238E27FC236}">
                <a16:creationId xmlns:a16="http://schemas.microsoft.com/office/drawing/2014/main" id="{CD473782-2F23-4A4D-B6A6-EF3B8F7059FE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 bwMode="gray">
          <a:xfrm>
            <a:off x="9312781" y="5638002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43F80E0-968B-4131-AF39-895F61177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5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E1D48F5-3442-438A-8DB2-DD874EBC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1420230-0E11-4CED-91E8-CF53072A8489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971910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Bild rund mit Beschreibun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A2E59C-87DB-4E37-8C05-4A8015765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5" name="SmartArt-Platzhalter 15">
            <a:extLst>
              <a:ext uri="{FF2B5EF4-FFF2-40B4-BE49-F238E27FC236}">
                <a16:creationId xmlns:a16="http://schemas.microsoft.com/office/drawing/2014/main" id="{B52703F8-16D8-45BE-932F-B1BEA20E4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B8BB9C51-505E-44D3-844F-138BA123DB9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885825" y="1857375"/>
            <a:ext cx="2592000" cy="2373800"/>
          </a:xfrm>
          <a:custGeom>
            <a:avLst/>
            <a:gdLst>
              <a:gd name="connsiteX0" fmla="*/ 124173 w 2592000"/>
              <a:gd name="connsiteY0" fmla="*/ 0 h 2373800"/>
              <a:gd name="connsiteX1" fmla="*/ 2467827 w 2592000"/>
              <a:gd name="connsiteY1" fmla="*/ 0 h 2373800"/>
              <a:gd name="connsiteX2" fmla="*/ 2592000 w 2592000"/>
              <a:gd name="connsiteY2" fmla="*/ 124173 h 2373800"/>
              <a:gd name="connsiteX3" fmla="*/ 2592000 w 2592000"/>
              <a:gd name="connsiteY3" fmla="*/ 2373800 h 2373800"/>
              <a:gd name="connsiteX4" fmla="*/ 0 w 2592000"/>
              <a:gd name="connsiteY4" fmla="*/ 2373800 h 2373800"/>
              <a:gd name="connsiteX5" fmla="*/ 0 w 2592000"/>
              <a:gd name="connsiteY5" fmla="*/ 124173 h 2373800"/>
              <a:gd name="connsiteX6" fmla="*/ 124173 w 2592000"/>
              <a:gd name="connsiteY6" fmla="*/ 0 h 23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2373800">
                <a:moveTo>
                  <a:pt x="124173" y="0"/>
                </a:moveTo>
                <a:lnTo>
                  <a:pt x="2467827" y="0"/>
                </a:lnTo>
                <a:cubicBezTo>
                  <a:pt x="2536406" y="0"/>
                  <a:pt x="2592000" y="55594"/>
                  <a:pt x="2592000" y="124173"/>
                </a:cubicBezTo>
                <a:lnTo>
                  <a:pt x="2592000" y="2373800"/>
                </a:lnTo>
                <a:lnTo>
                  <a:pt x="0" y="2373800"/>
                </a:lnTo>
                <a:lnTo>
                  <a:pt x="0" y="124173"/>
                </a:lnTo>
                <a:cubicBezTo>
                  <a:pt x="0" y="55594"/>
                  <a:pt x="55594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DDC23DB1-CE9F-47BB-91DA-52CBD90D7D8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885825" y="4231175"/>
            <a:ext cx="2590412" cy="2379175"/>
          </a:xfrm>
          <a:custGeom>
            <a:avLst/>
            <a:gdLst>
              <a:gd name="connsiteX0" fmla="*/ 0 w 2590412"/>
              <a:gd name="connsiteY0" fmla="*/ 0 h 2376000"/>
              <a:gd name="connsiteX1" fmla="*/ 2590412 w 2590412"/>
              <a:gd name="connsiteY1" fmla="*/ 0 h 2376000"/>
              <a:gd name="connsiteX2" fmla="*/ 2590412 w 2590412"/>
              <a:gd name="connsiteY2" fmla="*/ 2247260 h 2376000"/>
              <a:gd name="connsiteX3" fmla="*/ 2581101 w 2590412"/>
              <a:gd name="connsiteY3" fmla="*/ 2293421 h 2376000"/>
              <a:gd name="connsiteX4" fmla="*/ 2507297 w 2590412"/>
              <a:gd name="connsiteY4" fmla="*/ 2367294 h 2376000"/>
              <a:gd name="connsiteX5" fmla="*/ 2464210 w 2590412"/>
              <a:gd name="connsiteY5" fmla="*/ 2376000 h 2376000"/>
              <a:gd name="connsiteX6" fmla="*/ 127790 w 2590412"/>
              <a:gd name="connsiteY6" fmla="*/ 2376000 h 2376000"/>
              <a:gd name="connsiteX7" fmla="*/ 84704 w 2590412"/>
              <a:gd name="connsiteY7" fmla="*/ 2367294 h 2376000"/>
              <a:gd name="connsiteX8" fmla="*/ 0 w 2590412"/>
              <a:gd name="connsiteY8" fmla="*/ 2239387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2376000">
                <a:moveTo>
                  <a:pt x="0" y="0"/>
                </a:moveTo>
                <a:lnTo>
                  <a:pt x="2590412" y="0"/>
                </a:lnTo>
                <a:lnTo>
                  <a:pt x="2590412" y="2247260"/>
                </a:lnTo>
                <a:lnTo>
                  <a:pt x="2581101" y="2293421"/>
                </a:lnTo>
                <a:cubicBezTo>
                  <a:pt x="2567066" y="2326635"/>
                  <a:pt x="2540481" y="2353245"/>
                  <a:pt x="2507297" y="2367294"/>
                </a:cubicBezTo>
                <a:lnTo>
                  <a:pt x="2464210" y="2376000"/>
                </a:lnTo>
                <a:lnTo>
                  <a:pt x="127790" y="2376000"/>
                </a:lnTo>
                <a:lnTo>
                  <a:pt x="84704" y="2367294"/>
                </a:lnTo>
                <a:cubicBezTo>
                  <a:pt x="34927" y="2346221"/>
                  <a:pt x="0" y="2296886"/>
                  <a:pt x="0" y="2239387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DC4216AD-469D-4270-B573-2D2A2F5F615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3694810" y="1857375"/>
            <a:ext cx="2592000" cy="2373800"/>
          </a:xfrm>
          <a:custGeom>
            <a:avLst/>
            <a:gdLst>
              <a:gd name="connsiteX0" fmla="*/ 124173 w 2592000"/>
              <a:gd name="connsiteY0" fmla="*/ 0 h 2373800"/>
              <a:gd name="connsiteX1" fmla="*/ 2467827 w 2592000"/>
              <a:gd name="connsiteY1" fmla="*/ 0 h 2373800"/>
              <a:gd name="connsiteX2" fmla="*/ 2592000 w 2592000"/>
              <a:gd name="connsiteY2" fmla="*/ 124173 h 2373800"/>
              <a:gd name="connsiteX3" fmla="*/ 2592000 w 2592000"/>
              <a:gd name="connsiteY3" fmla="*/ 2373800 h 2373800"/>
              <a:gd name="connsiteX4" fmla="*/ 0 w 2592000"/>
              <a:gd name="connsiteY4" fmla="*/ 2373800 h 2373800"/>
              <a:gd name="connsiteX5" fmla="*/ 0 w 2592000"/>
              <a:gd name="connsiteY5" fmla="*/ 124173 h 2373800"/>
              <a:gd name="connsiteX6" fmla="*/ 124173 w 2592000"/>
              <a:gd name="connsiteY6" fmla="*/ 0 h 23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2373800">
                <a:moveTo>
                  <a:pt x="124173" y="0"/>
                </a:moveTo>
                <a:lnTo>
                  <a:pt x="2467827" y="0"/>
                </a:lnTo>
                <a:cubicBezTo>
                  <a:pt x="2536406" y="0"/>
                  <a:pt x="2592000" y="55594"/>
                  <a:pt x="2592000" y="124173"/>
                </a:cubicBezTo>
                <a:lnTo>
                  <a:pt x="2592000" y="2373800"/>
                </a:lnTo>
                <a:lnTo>
                  <a:pt x="0" y="2373800"/>
                </a:lnTo>
                <a:lnTo>
                  <a:pt x="0" y="124173"/>
                </a:lnTo>
                <a:cubicBezTo>
                  <a:pt x="0" y="55594"/>
                  <a:pt x="55594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8F7D00E7-B4C2-44FA-B33E-57E0984581E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3694810" y="4231175"/>
            <a:ext cx="2590412" cy="2379175"/>
          </a:xfrm>
          <a:custGeom>
            <a:avLst/>
            <a:gdLst>
              <a:gd name="connsiteX0" fmla="*/ 0 w 2590412"/>
              <a:gd name="connsiteY0" fmla="*/ 0 h 2376000"/>
              <a:gd name="connsiteX1" fmla="*/ 2590412 w 2590412"/>
              <a:gd name="connsiteY1" fmla="*/ 0 h 2376000"/>
              <a:gd name="connsiteX2" fmla="*/ 2590412 w 2590412"/>
              <a:gd name="connsiteY2" fmla="*/ 2247260 h 2376000"/>
              <a:gd name="connsiteX3" fmla="*/ 2581101 w 2590412"/>
              <a:gd name="connsiteY3" fmla="*/ 2293421 h 2376000"/>
              <a:gd name="connsiteX4" fmla="*/ 2507297 w 2590412"/>
              <a:gd name="connsiteY4" fmla="*/ 2367294 h 2376000"/>
              <a:gd name="connsiteX5" fmla="*/ 2464210 w 2590412"/>
              <a:gd name="connsiteY5" fmla="*/ 2376000 h 2376000"/>
              <a:gd name="connsiteX6" fmla="*/ 127790 w 2590412"/>
              <a:gd name="connsiteY6" fmla="*/ 2376000 h 2376000"/>
              <a:gd name="connsiteX7" fmla="*/ 84704 w 2590412"/>
              <a:gd name="connsiteY7" fmla="*/ 2367294 h 2376000"/>
              <a:gd name="connsiteX8" fmla="*/ 0 w 2590412"/>
              <a:gd name="connsiteY8" fmla="*/ 2239387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2376000">
                <a:moveTo>
                  <a:pt x="0" y="0"/>
                </a:moveTo>
                <a:lnTo>
                  <a:pt x="2590412" y="0"/>
                </a:lnTo>
                <a:lnTo>
                  <a:pt x="2590412" y="2247260"/>
                </a:lnTo>
                <a:lnTo>
                  <a:pt x="2581101" y="2293421"/>
                </a:lnTo>
                <a:cubicBezTo>
                  <a:pt x="2567066" y="2326635"/>
                  <a:pt x="2540481" y="2353245"/>
                  <a:pt x="2507297" y="2367294"/>
                </a:cubicBezTo>
                <a:lnTo>
                  <a:pt x="2464210" y="2376000"/>
                </a:lnTo>
                <a:lnTo>
                  <a:pt x="127790" y="2376000"/>
                </a:lnTo>
                <a:lnTo>
                  <a:pt x="84704" y="2367294"/>
                </a:lnTo>
                <a:cubicBezTo>
                  <a:pt x="34927" y="2346221"/>
                  <a:pt x="0" y="2296886"/>
                  <a:pt x="0" y="2239387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0B12662D-245D-437D-A924-A4C497060B6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6503795" y="1857375"/>
            <a:ext cx="2592000" cy="2373800"/>
          </a:xfrm>
          <a:custGeom>
            <a:avLst/>
            <a:gdLst>
              <a:gd name="connsiteX0" fmla="*/ 124173 w 2592000"/>
              <a:gd name="connsiteY0" fmla="*/ 0 h 2373800"/>
              <a:gd name="connsiteX1" fmla="*/ 2467827 w 2592000"/>
              <a:gd name="connsiteY1" fmla="*/ 0 h 2373800"/>
              <a:gd name="connsiteX2" fmla="*/ 2592000 w 2592000"/>
              <a:gd name="connsiteY2" fmla="*/ 124173 h 2373800"/>
              <a:gd name="connsiteX3" fmla="*/ 2592000 w 2592000"/>
              <a:gd name="connsiteY3" fmla="*/ 2373800 h 2373800"/>
              <a:gd name="connsiteX4" fmla="*/ 0 w 2592000"/>
              <a:gd name="connsiteY4" fmla="*/ 2373800 h 2373800"/>
              <a:gd name="connsiteX5" fmla="*/ 0 w 2592000"/>
              <a:gd name="connsiteY5" fmla="*/ 124173 h 2373800"/>
              <a:gd name="connsiteX6" fmla="*/ 124173 w 2592000"/>
              <a:gd name="connsiteY6" fmla="*/ 0 h 23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2373800">
                <a:moveTo>
                  <a:pt x="124173" y="0"/>
                </a:moveTo>
                <a:lnTo>
                  <a:pt x="2467827" y="0"/>
                </a:lnTo>
                <a:cubicBezTo>
                  <a:pt x="2536406" y="0"/>
                  <a:pt x="2592000" y="55594"/>
                  <a:pt x="2592000" y="124173"/>
                </a:cubicBezTo>
                <a:lnTo>
                  <a:pt x="2592000" y="2373800"/>
                </a:lnTo>
                <a:lnTo>
                  <a:pt x="0" y="2373800"/>
                </a:lnTo>
                <a:lnTo>
                  <a:pt x="0" y="124173"/>
                </a:lnTo>
                <a:cubicBezTo>
                  <a:pt x="0" y="55594"/>
                  <a:pt x="55594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2682A65C-8DBB-481D-A5B6-62F986E1C8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 bwMode="gray">
          <a:xfrm>
            <a:off x="6503795" y="4231175"/>
            <a:ext cx="2590412" cy="2379175"/>
          </a:xfrm>
          <a:custGeom>
            <a:avLst/>
            <a:gdLst>
              <a:gd name="connsiteX0" fmla="*/ 0 w 2590412"/>
              <a:gd name="connsiteY0" fmla="*/ 0 h 2376000"/>
              <a:gd name="connsiteX1" fmla="*/ 2590412 w 2590412"/>
              <a:gd name="connsiteY1" fmla="*/ 0 h 2376000"/>
              <a:gd name="connsiteX2" fmla="*/ 2590412 w 2590412"/>
              <a:gd name="connsiteY2" fmla="*/ 2247260 h 2376000"/>
              <a:gd name="connsiteX3" fmla="*/ 2581101 w 2590412"/>
              <a:gd name="connsiteY3" fmla="*/ 2293421 h 2376000"/>
              <a:gd name="connsiteX4" fmla="*/ 2507297 w 2590412"/>
              <a:gd name="connsiteY4" fmla="*/ 2367294 h 2376000"/>
              <a:gd name="connsiteX5" fmla="*/ 2464210 w 2590412"/>
              <a:gd name="connsiteY5" fmla="*/ 2376000 h 2376000"/>
              <a:gd name="connsiteX6" fmla="*/ 127790 w 2590412"/>
              <a:gd name="connsiteY6" fmla="*/ 2376000 h 2376000"/>
              <a:gd name="connsiteX7" fmla="*/ 84704 w 2590412"/>
              <a:gd name="connsiteY7" fmla="*/ 2367294 h 2376000"/>
              <a:gd name="connsiteX8" fmla="*/ 0 w 2590412"/>
              <a:gd name="connsiteY8" fmla="*/ 2239387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2376000">
                <a:moveTo>
                  <a:pt x="0" y="0"/>
                </a:moveTo>
                <a:lnTo>
                  <a:pt x="2590412" y="0"/>
                </a:lnTo>
                <a:lnTo>
                  <a:pt x="2590412" y="2247260"/>
                </a:lnTo>
                <a:lnTo>
                  <a:pt x="2581101" y="2293421"/>
                </a:lnTo>
                <a:cubicBezTo>
                  <a:pt x="2567066" y="2326635"/>
                  <a:pt x="2540481" y="2353245"/>
                  <a:pt x="2507297" y="2367294"/>
                </a:cubicBezTo>
                <a:lnTo>
                  <a:pt x="2464210" y="2376000"/>
                </a:lnTo>
                <a:lnTo>
                  <a:pt x="127790" y="2376000"/>
                </a:lnTo>
                <a:lnTo>
                  <a:pt x="84704" y="2367294"/>
                </a:lnTo>
                <a:cubicBezTo>
                  <a:pt x="34927" y="2346221"/>
                  <a:pt x="0" y="2296886"/>
                  <a:pt x="0" y="2239387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defRPr sz="1200" b="0">
                <a:solidFill>
                  <a:schemeClr val="tx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48C4110B-15E8-498D-8DB1-8E49EE979B8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9312781" y="1857375"/>
            <a:ext cx="2592000" cy="2373800"/>
          </a:xfrm>
          <a:custGeom>
            <a:avLst/>
            <a:gdLst>
              <a:gd name="connsiteX0" fmla="*/ 124173 w 2592000"/>
              <a:gd name="connsiteY0" fmla="*/ 0 h 2373800"/>
              <a:gd name="connsiteX1" fmla="*/ 2467827 w 2592000"/>
              <a:gd name="connsiteY1" fmla="*/ 0 h 2373800"/>
              <a:gd name="connsiteX2" fmla="*/ 2592000 w 2592000"/>
              <a:gd name="connsiteY2" fmla="*/ 124173 h 2373800"/>
              <a:gd name="connsiteX3" fmla="*/ 2592000 w 2592000"/>
              <a:gd name="connsiteY3" fmla="*/ 2373800 h 2373800"/>
              <a:gd name="connsiteX4" fmla="*/ 0 w 2592000"/>
              <a:gd name="connsiteY4" fmla="*/ 2373800 h 2373800"/>
              <a:gd name="connsiteX5" fmla="*/ 0 w 2592000"/>
              <a:gd name="connsiteY5" fmla="*/ 124173 h 2373800"/>
              <a:gd name="connsiteX6" fmla="*/ 124173 w 2592000"/>
              <a:gd name="connsiteY6" fmla="*/ 0 h 23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2373800">
                <a:moveTo>
                  <a:pt x="124173" y="0"/>
                </a:moveTo>
                <a:lnTo>
                  <a:pt x="2467827" y="0"/>
                </a:lnTo>
                <a:cubicBezTo>
                  <a:pt x="2536406" y="0"/>
                  <a:pt x="2592000" y="55594"/>
                  <a:pt x="2592000" y="124173"/>
                </a:cubicBezTo>
                <a:lnTo>
                  <a:pt x="2592000" y="2373800"/>
                </a:lnTo>
                <a:lnTo>
                  <a:pt x="0" y="2373800"/>
                </a:lnTo>
                <a:lnTo>
                  <a:pt x="0" y="124173"/>
                </a:lnTo>
                <a:cubicBezTo>
                  <a:pt x="0" y="55594"/>
                  <a:pt x="55594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41" name="Textplatzhalter 40">
            <a:extLst>
              <a:ext uri="{FF2B5EF4-FFF2-40B4-BE49-F238E27FC236}">
                <a16:creationId xmlns:a16="http://schemas.microsoft.com/office/drawing/2014/main" id="{F1DD9F68-E4C4-4A59-85D9-1B6D5E296AB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 bwMode="gray">
          <a:xfrm>
            <a:off x="9312781" y="4231175"/>
            <a:ext cx="2590412" cy="2379175"/>
          </a:xfrm>
          <a:custGeom>
            <a:avLst/>
            <a:gdLst>
              <a:gd name="connsiteX0" fmla="*/ 0 w 2590412"/>
              <a:gd name="connsiteY0" fmla="*/ 0 h 2376000"/>
              <a:gd name="connsiteX1" fmla="*/ 2590412 w 2590412"/>
              <a:gd name="connsiteY1" fmla="*/ 0 h 2376000"/>
              <a:gd name="connsiteX2" fmla="*/ 2590412 w 2590412"/>
              <a:gd name="connsiteY2" fmla="*/ 2247260 h 2376000"/>
              <a:gd name="connsiteX3" fmla="*/ 2581101 w 2590412"/>
              <a:gd name="connsiteY3" fmla="*/ 2293421 h 2376000"/>
              <a:gd name="connsiteX4" fmla="*/ 2507297 w 2590412"/>
              <a:gd name="connsiteY4" fmla="*/ 2367294 h 2376000"/>
              <a:gd name="connsiteX5" fmla="*/ 2464210 w 2590412"/>
              <a:gd name="connsiteY5" fmla="*/ 2376000 h 2376000"/>
              <a:gd name="connsiteX6" fmla="*/ 127790 w 2590412"/>
              <a:gd name="connsiteY6" fmla="*/ 2376000 h 2376000"/>
              <a:gd name="connsiteX7" fmla="*/ 84704 w 2590412"/>
              <a:gd name="connsiteY7" fmla="*/ 2367294 h 2376000"/>
              <a:gd name="connsiteX8" fmla="*/ 0 w 2590412"/>
              <a:gd name="connsiteY8" fmla="*/ 2239387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2376000">
                <a:moveTo>
                  <a:pt x="0" y="0"/>
                </a:moveTo>
                <a:lnTo>
                  <a:pt x="2590412" y="0"/>
                </a:lnTo>
                <a:lnTo>
                  <a:pt x="2590412" y="2247260"/>
                </a:lnTo>
                <a:lnTo>
                  <a:pt x="2581101" y="2293421"/>
                </a:lnTo>
                <a:cubicBezTo>
                  <a:pt x="2567066" y="2326635"/>
                  <a:pt x="2540481" y="2353245"/>
                  <a:pt x="2507297" y="2367294"/>
                </a:cubicBezTo>
                <a:lnTo>
                  <a:pt x="2464210" y="2376000"/>
                </a:lnTo>
                <a:lnTo>
                  <a:pt x="127790" y="2376000"/>
                </a:lnTo>
                <a:lnTo>
                  <a:pt x="84704" y="2367294"/>
                </a:lnTo>
                <a:cubicBezTo>
                  <a:pt x="34927" y="2346221"/>
                  <a:pt x="0" y="2296886"/>
                  <a:pt x="0" y="2239387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defRPr sz="1200" b="0">
                <a:solidFill>
                  <a:schemeClr val="tx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F71C7EE-D6A8-4410-BA46-D508AD2D8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4E2E513-9D22-49C5-A95E-260B80B50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A94B6B3-E331-4F6D-9918-628D3674A564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885247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Bild rund mit Beschreibun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83A0F15D-ED99-43CD-AE3E-BDD3FD27E9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85825" y="1857415"/>
            <a:ext cx="2592000" cy="1295360"/>
          </a:xfrm>
          <a:custGeom>
            <a:avLst/>
            <a:gdLst>
              <a:gd name="connsiteX0" fmla="*/ 123975 w 2592000"/>
              <a:gd name="connsiteY0" fmla="*/ 0 h 1295360"/>
              <a:gd name="connsiteX1" fmla="*/ 2468025 w 2592000"/>
              <a:gd name="connsiteY1" fmla="*/ 0 h 1295360"/>
              <a:gd name="connsiteX2" fmla="*/ 2516161 w 2592000"/>
              <a:gd name="connsiteY2" fmla="*/ 9718 h 1295360"/>
              <a:gd name="connsiteX3" fmla="*/ 2592000 w 2592000"/>
              <a:gd name="connsiteY3" fmla="*/ 124133 h 1295360"/>
              <a:gd name="connsiteX4" fmla="*/ 2592000 w 2592000"/>
              <a:gd name="connsiteY4" fmla="*/ 1295360 h 1295360"/>
              <a:gd name="connsiteX5" fmla="*/ 0 w 2592000"/>
              <a:gd name="connsiteY5" fmla="*/ 1295360 h 1295360"/>
              <a:gd name="connsiteX6" fmla="*/ 0 w 2592000"/>
              <a:gd name="connsiteY6" fmla="*/ 124133 h 1295360"/>
              <a:gd name="connsiteX7" fmla="*/ 75839 w 2592000"/>
              <a:gd name="connsiteY7" fmla="*/ 9718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2000" h="1295360">
                <a:moveTo>
                  <a:pt x="123975" y="0"/>
                </a:moveTo>
                <a:lnTo>
                  <a:pt x="2468025" y="0"/>
                </a:lnTo>
                <a:lnTo>
                  <a:pt x="2516161" y="9718"/>
                </a:lnTo>
                <a:cubicBezTo>
                  <a:pt x="2560728" y="28569"/>
                  <a:pt x="2592000" y="72699"/>
                  <a:pt x="2592000" y="12413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33"/>
                </a:lnTo>
                <a:cubicBezTo>
                  <a:pt x="0" y="72699"/>
                  <a:pt x="31272" y="28569"/>
                  <a:pt x="75839" y="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28" name="Textplatzhalter 61">
            <a:extLst>
              <a:ext uri="{FF2B5EF4-FFF2-40B4-BE49-F238E27FC236}">
                <a16:creationId xmlns:a16="http://schemas.microsoft.com/office/drawing/2014/main" id="{CDA1508E-BC4C-4113-9105-2749953F8B1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885825" y="3152775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1EED0048-45B9-4C36-AD51-65FA2BED4D4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694810" y="1857415"/>
            <a:ext cx="2592000" cy="1295360"/>
          </a:xfrm>
          <a:custGeom>
            <a:avLst/>
            <a:gdLst>
              <a:gd name="connsiteX0" fmla="*/ 123975 w 2592000"/>
              <a:gd name="connsiteY0" fmla="*/ 0 h 1295360"/>
              <a:gd name="connsiteX1" fmla="*/ 2468024 w 2592000"/>
              <a:gd name="connsiteY1" fmla="*/ 0 h 1295360"/>
              <a:gd name="connsiteX2" fmla="*/ 2516160 w 2592000"/>
              <a:gd name="connsiteY2" fmla="*/ 9718 h 1295360"/>
              <a:gd name="connsiteX3" fmla="*/ 2592000 w 2592000"/>
              <a:gd name="connsiteY3" fmla="*/ 124133 h 1295360"/>
              <a:gd name="connsiteX4" fmla="*/ 2592000 w 2592000"/>
              <a:gd name="connsiteY4" fmla="*/ 1295360 h 1295360"/>
              <a:gd name="connsiteX5" fmla="*/ 0 w 2592000"/>
              <a:gd name="connsiteY5" fmla="*/ 1295360 h 1295360"/>
              <a:gd name="connsiteX6" fmla="*/ 0 w 2592000"/>
              <a:gd name="connsiteY6" fmla="*/ 124133 h 1295360"/>
              <a:gd name="connsiteX7" fmla="*/ 75839 w 2592000"/>
              <a:gd name="connsiteY7" fmla="*/ 9718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2000" h="1295360">
                <a:moveTo>
                  <a:pt x="123975" y="0"/>
                </a:moveTo>
                <a:lnTo>
                  <a:pt x="2468024" y="0"/>
                </a:lnTo>
                <a:lnTo>
                  <a:pt x="2516160" y="9718"/>
                </a:lnTo>
                <a:cubicBezTo>
                  <a:pt x="2560728" y="28569"/>
                  <a:pt x="2592000" y="72699"/>
                  <a:pt x="2592000" y="12413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33"/>
                </a:lnTo>
                <a:cubicBezTo>
                  <a:pt x="0" y="72699"/>
                  <a:pt x="31272" y="28569"/>
                  <a:pt x="75839" y="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29" name="Textplatzhalter 61">
            <a:extLst>
              <a:ext uri="{FF2B5EF4-FFF2-40B4-BE49-F238E27FC236}">
                <a16:creationId xmlns:a16="http://schemas.microsoft.com/office/drawing/2014/main" id="{98EDDA16-033F-43C7-8CB5-19133BF619B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 bwMode="gray">
          <a:xfrm>
            <a:off x="3694810" y="3152775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Bildplatzhalter 33">
            <a:extLst>
              <a:ext uri="{FF2B5EF4-FFF2-40B4-BE49-F238E27FC236}">
                <a16:creationId xmlns:a16="http://schemas.microsoft.com/office/drawing/2014/main" id="{0647988F-2046-4674-9B00-7AA537085F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03795" y="1857415"/>
            <a:ext cx="2592000" cy="1295360"/>
          </a:xfrm>
          <a:custGeom>
            <a:avLst/>
            <a:gdLst>
              <a:gd name="connsiteX0" fmla="*/ 123975 w 2592000"/>
              <a:gd name="connsiteY0" fmla="*/ 0 h 1295360"/>
              <a:gd name="connsiteX1" fmla="*/ 2468025 w 2592000"/>
              <a:gd name="connsiteY1" fmla="*/ 0 h 1295360"/>
              <a:gd name="connsiteX2" fmla="*/ 2516161 w 2592000"/>
              <a:gd name="connsiteY2" fmla="*/ 9718 h 1295360"/>
              <a:gd name="connsiteX3" fmla="*/ 2592000 w 2592000"/>
              <a:gd name="connsiteY3" fmla="*/ 124133 h 1295360"/>
              <a:gd name="connsiteX4" fmla="*/ 2592000 w 2592000"/>
              <a:gd name="connsiteY4" fmla="*/ 1295360 h 1295360"/>
              <a:gd name="connsiteX5" fmla="*/ 0 w 2592000"/>
              <a:gd name="connsiteY5" fmla="*/ 1295360 h 1295360"/>
              <a:gd name="connsiteX6" fmla="*/ 0 w 2592000"/>
              <a:gd name="connsiteY6" fmla="*/ 124133 h 1295360"/>
              <a:gd name="connsiteX7" fmla="*/ 75840 w 2592000"/>
              <a:gd name="connsiteY7" fmla="*/ 9718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2000" h="1295360">
                <a:moveTo>
                  <a:pt x="123975" y="0"/>
                </a:moveTo>
                <a:lnTo>
                  <a:pt x="2468025" y="0"/>
                </a:lnTo>
                <a:lnTo>
                  <a:pt x="2516161" y="9718"/>
                </a:lnTo>
                <a:cubicBezTo>
                  <a:pt x="2560728" y="28569"/>
                  <a:pt x="2592000" y="72699"/>
                  <a:pt x="2592000" y="12413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33"/>
                </a:lnTo>
                <a:cubicBezTo>
                  <a:pt x="0" y="72699"/>
                  <a:pt x="31272" y="28569"/>
                  <a:pt x="75840" y="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0" name="Textplatzhalter 61">
            <a:extLst>
              <a:ext uri="{FF2B5EF4-FFF2-40B4-BE49-F238E27FC236}">
                <a16:creationId xmlns:a16="http://schemas.microsoft.com/office/drawing/2014/main" id="{8E45F67A-AD6D-4F28-8DEF-9AD2A183CFAA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 bwMode="gray">
          <a:xfrm>
            <a:off x="6503795" y="3152775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C57789D7-7545-4293-9781-02B0B6F33B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9312781" y="1857415"/>
            <a:ext cx="2592000" cy="1295360"/>
          </a:xfrm>
          <a:custGeom>
            <a:avLst/>
            <a:gdLst>
              <a:gd name="connsiteX0" fmla="*/ 123975 w 2592000"/>
              <a:gd name="connsiteY0" fmla="*/ 0 h 1295360"/>
              <a:gd name="connsiteX1" fmla="*/ 2468025 w 2592000"/>
              <a:gd name="connsiteY1" fmla="*/ 0 h 1295360"/>
              <a:gd name="connsiteX2" fmla="*/ 2516161 w 2592000"/>
              <a:gd name="connsiteY2" fmla="*/ 9718 h 1295360"/>
              <a:gd name="connsiteX3" fmla="*/ 2592000 w 2592000"/>
              <a:gd name="connsiteY3" fmla="*/ 124133 h 1295360"/>
              <a:gd name="connsiteX4" fmla="*/ 2592000 w 2592000"/>
              <a:gd name="connsiteY4" fmla="*/ 1295360 h 1295360"/>
              <a:gd name="connsiteX5" fmla="*/ 0 w 2592000"/>
              <a:gd name="connsiteY5" fmla="*/ 1295360 h 1295360"/>
              <a:gd name="connsiteX6" fmla="*/ 0 w 2592000"/>
              <a:gd name="connsiteY6" fmla="*/ 124133 h 1295360"/>
              <a:gd name="connsiteX7" fmla="*/ 75839 w 2592000"/>
              <a:gd name="connsiteY7" fmla="*/ 9718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2000" h="1295360">
                <a:moveTo>
                  <a:pt x="123975" y="0"/>
                </a:moveTo>
                <a:lnTo>
                  <a:pt x="2468025" y="0"/>
                </a:lnTo>
                <a:lnTo>
                  <a:pt x="2516161" y="9718"/>
                </a:lnTo>
                <a:cubicBezTo>
                  <a:pt x="2560728" y="28569"/>
                  <a:pt x="2592000" y="72699"/>
                  <a:pt x="2592000" y="12413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33"/>
                </a:lnTo>
                <a:cubicBezTo>
                  <a:pt x="0" y="72699"/>
                  <a:pt x="31272" y="28569"/>
                  <a:pt x="75839" y="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1" name="Textplatzhalter 61">
            <a:extLst>
              <a:ext uri="{FF2B5EF4-FFF2-40B4-BE49-F238E27FC236}">
                <a16:creationId xmlns:a16="http://schemas.microsoft.com/office/drawing/2014/main" id="{E240E55E-5377-49E3-8E0F-8E1D3F37C8DC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 bwMode="gray">
          <a:xfrm>
            <a:off x="9312781" y="3152775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Bildplatzhalter 41">
            <a:extLst>
              <a:ext uri="{FF2B5EF4-FFF2-40B4-BE49-F238E27FC236}">
                <a16:creationId xmlns:a16="http://schemas.microsoft.com/office/drawing/2014/main" id="{1B571028-A387-4A46-98BF-926A552075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885825" y="4342108"/>
            <a:ext cx="2592000" cy="1295360"/>
          </a:xfrm>
          <a:custGeom>
            <a:avLst/>
            <a:gdLst>
              <a:gd name="connsiteX0" fmla="*/ 124173 w 2592000"/>
              <a:gd name="connsiteY0" fmla="*/ 0 h 1295360"/>
              <a:gd name="connsiteX1" fmla="*/ 2467827 w 2592000"/>
              <a:gd name="connsiteY1" fmla="*/ 0 h 1295360"/>
              <a:gd name="connsiteX2" fmla="*/ 2592000 w 2592000"/>
              <a:gd name="connsiteY2" fmla="*/ 124173 h 1295360"/>
              <a:gd name="connsiteX3" fmla="*/ 2592000 w 2592000"/>
              <a:gd name="connsiteY3" fmla="*/ 1295360 h 1295360"/>
              <a:gd name="connsiteX4" fmla="*/ 0 w 2592000"/>
              <a:gd name="connsiteY4" fmla="*/ 1295360 h 1295360"/>
              <a:gd name="connsiteX5" fmla="*/ 0 w 2592000"/>
              <a:gd name="connsiteY5" fmla="*/ 124173 h 1295360"/>
              <a:gd name="connsiteX6" fmla="*/ 124173 w 2592000"/>
              <a:gd name="connsiteY6" fmla="*/ 0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1295360">
                <a:moveTo>
                  <a:pt x="124173" y="0"/>
                </a:moveTo>
                <a:lnTo>
                  <a:pt x="2467827" y="0"/>
                </a:lnTo>
                <a:cubicBezTo>
                  <a:pt x="2536406" y="0"/>
                  <a:pt x="2592000" y="55594"/>
                  <a:pt x="2592000" y="12417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73"/>
                </a:lnTo>
                <a:cubicBezTo>
                  <a:pt x="0" y="55594"/>
                  <a:pt x="55594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6" name="Textplatzhalter 61">
            <a:extLst>
              <a:ext uri="{FF2B5EF4-FFF2-40B4-BE49-F238E27FC236}">
                <a16:creationId xmlns:a16="http://schemas.microsoft.com/office/drawing/2014/main" id="{C43DA8D7-E6C3-402C-8B0E-CA333CC3C1F7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 bwMode="gray">
          <a:xfrm>
            <a:off x="885825" y="5638002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Bildplatzhalter 43">
            <a:extLst>
              <a:ext uri="{FF2B5EF4-FFF2-40B4-BE49-F238E27FC236}">
                <a16:creationId xmlns:a16="http://schemas.microsoft.com/office/drawing/2014/main" id="{481BA71E-CCF9-4A7C-9D4C-7FE9DF645B1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694810" y="4342108"/>
            <a:ext cx="2592000" cy="1295360"/>
          </a:xfrm>
          <a:custGeom>
            <a:avLst/>
            <a:gdLst>
              <a:gd name="connsiteX0" fmla="*/ 124173 w 2592000"/>
              <a:gd name="connsiteY0" fmla="*/ 0 h 1295360"/>
              <a:gd name="connsiteX1" fmla="*/ 2467826 w 2592000"/>
              <a:gd name="connsiteY1" fmla="*/ 0 h 1295360"/>
              <a:gd name="connsiteX2" fmla="*/ 2592000 w 2592000"/>
              <a:gd name="connsiteY2" fmla="*/ 124173 h 1295360"/>
              <a:gd name="connsiteX3" fmla="*/ 2592000 w 2592000"/>
              <a:gd name="connsiteY3" fmla="*/ 1295360 h 1295360"/>
              <a:gd name="connsiteX4" fmla="*/ 0 w 2592000"/>
              <a:gd name="connsiteY4" fmla="*/ 1295360 h 1295360"/>
              <a:gd name="connsiteX5" fmla="*/ 0 w 2592000"/>
              <a:gd name="connsiteY5" fmla="*/ 124173 h 1295360"/>
              <a:gd name="connsiteX6" fmla="*/ 124173 w 2592000"/>
              <a:gd name="connsiteY6" fmla="*/ 0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1295360">
                <a:moveTo>
                  <a:pt x="124173" y="0"/>
                </a:moveTo>
                <a:lnTo>
                  <a:pt x="2467826" y="0"/>
                </a:lnTo>
                <a:cubicBezTo>
                  <a:pt x="2536405" y="0"/>
                  <a:pt x="2592000" y="55594"/>
                  <a:pt x="2592000" y="12417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73"/>
                </a:lnTo>
                <a:cubicBezTo>
                  <a:pt x="0" y="55594"/>
                  <a:pt x="55594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7" name="Textplatzhalter 61">
            <a:extLst>
              <a:ext uri="{FF2B5EF4-FFF2-40B4-BE49-F238E27FC236}">
                <a16:creationId xmlns:a16="http://schemas.microsoft.com/office/drawing/2014/main" id="{15E77A41-C74F-4F73-8C0F-C561496E127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 bwMode="gray">
          <a:xfrm>
            <a:off x="3694810" y="5638002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Bildplatzhalter 46">
            <a:extLst>
              <a:ext uri="{FF2B5EF4-FFF2-40B4-BE49-F238E27FC236}">
                <a16:creationId xmlns:a16="http://schemas.microsoft.com/office/drawing/2014/main" id="{7A911478-E9B4-4BE7-B4EB-23FD6F01718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6503795" y="4342108"/>
            <a:ext cx="2592000" cy="1295360"/>
          </a:xfrm>
          <a:custGeom>
            <a:avLst/>
            <a:gdLst>
              <a:gd name="connsiteX0" fmla="*/ 124173 w 2592000"/>
              <a:gd name="connsiteY0" fmla="*/ 0 h 1295360"/>
              <a:gd name="connsiteX1" fmla="*/ 2467827 w 2592000"/>
              <a:gd name="connsiteY1" fmla="*/ 0 h 1295360"/>
              <a:gd name="connsiteX2" fmla="*/ 2592000 w 2592000"/>
              <a:gd name="connsiteY2" fmla="*/ 124173 h 1295360"/>
              <a:gd name="connsiteX3" fmla="*/ 2592000 w 2592000"/>
              <a:gd name="connsiteY3" fmla="*/ 1295360 h 1295360"/>
              <a:gd name="connsiteX4" fmla="*/ 0 w 2592000"/>
              <a:gd name="connsiteY4" fmla="*/ 1295360 h 1295360"/>
              <a:gd name="connsiteX5" fmla="*/ 0 w 2592000"/>
              <a:gd name="connsiteY5" fmla="*/ 124173 h 1295360"/>
              <a:gd name="connsiteX6" fmla="*/ 124173 w 2592000"/>
              <a:gd name="connsiteY6" fmla="*/ 0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1295360">
                <a:moveTo>
                  <a:pt x="124173" y="0"/>
                </a:moveTo>
                <a:lnTo>
                  <a:pt x="2467827" y="0"/>
                </a:lnTo>
                <a:cubicBezTo>
                  <a:pt x="2536406" y="0"/>
                  <a:pt x="2592000" y="55594"/>
                  <a:pt x="2592000" y="12417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73"/>
                </a:lnTo>
                <a:cubicBezTo>
                  <a:pt x="0" y="55594"/>
                  <a:pt x="55595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8" name="Textplatzhalter 61">
            <a:extLst>
              <a:ext uri="{FF2B5EF4-FFF2-40B4-BE49-F238E27FC236}">
                <a16:creationId xmlns:a16="http://schemas.microsoft.com/office/drawing/2014/main" id="{97A2BB9C-D87B-462C-BDBD-3AFF71FC747C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 bwMode="gray">
          <a:xfrm>
            <a:off x="6503795" y="5638002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0" name="Bildplatzhalter 49">
            <a:extLst>
              <a:ext uri="{FF2B5EF4-FFF2-40B4-BE49-F238E27FC236}">
                <a16:creationId xmlns:a16="http://schemas.microsoft.com/office/drawing/2014/main" id="{7EA2A02F-35FD-430B-A667-443C59ED228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9312781" y="4342108"/>
            <a:ext cx="2592000" cy="1295360"/>
          </a:xfrm>
          <a:custGeom>
            <a:avLst/>
            <a:gdLst>
              <a:gd name="connsiteX0" fmla="*/ 124173 w 2592000"/>
              <a:gd name="connsiteY0" fmla="*/ 0 h 1295360"/>
              <a:gd name="connsiteX1" fmla="*/ 2467827 w 2592000"/>
              <a:gd name="connsiteY1" fmla="*/ 0 h 1295360"/>
              <a:gd name="connsiteX2" fmla="*/ 2592000 w 2592000"/>
              <a:gd name="connsiteY2" fmla="*/ 124173 h 1295360"/>
              <a:gd name="connsiteX3" fmla="*/ 2592000 w 2592000"/>
              <a:gd name="connsiteY3" fmla="*/ 1295360 h 1295360"/>
              <a:gd name="connsiteX4" fmla="*/ 0 w 2592000"/>
              <a:gd name="connsiteY4" fmla="*/ 1295360 h 1295360"/>
              <a:gd name="connsiteX5" fmla="*/ 0 w 2592000"/>
              <a:gd name="connsiteY5" fmla="*/ 124173 h 1295360"/>
              <a:gd name="connsiteX6" fmla="*/ 124173 w 2592000"/>
              <a:gd name="connsiteY6" fmla="*/ 0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1295360">
                <a:moveTo>
                  <a:pt x="124173" y="0"/>
                </a:moveTo>
                <a:lnTo>
                  <a:pt x="2467827" y="0"/>
                </a:lnTo>
                <a:cubicBezTo>
                  <a:pt x="2536406" y="0"/>
                  <a:pt x="2592000" y="55594"/>
                  <a:pt x="2592000" y="12417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73"/>
                </a:lnTo>
                <a:cubicBezTo>
                  <a:pt x="0" y="55594"/>
                  <a:pt x="55594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9" name="Textplatzhalter 61">
            <a:extLst>
              <a:ext uri="{FF2B5EF4-FFF2-40B4-BE49-F238E27FC236}">
                <a16:creationId xmlns:a16="http://schemas.microsoft.com/office/drawing/2014/main" id="{F4FF36DC-05F1-4AC7-9BF8-893B3900BAA6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 bwMode="gray">
          <a:xfrm>
            <a:off x="9312781" y="5638002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A2E59C-87DB-4E37-8C05-4A8015765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5" name="SmartArt-Platzhalter 15">
            <a:extLst>
              <a:ext uri="{FF2B5EF4-FFF2-40B4-BE49-F238E27FC236}">
                <a16:creationId xmlns:a16="http://schemas.microsoft.com/office/drawing/2014/main" id="{B52703F8-16D8-45BE-932F-B1BEA20E4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FC8026E-E59A-46A3-B56A-E744AABEA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97CD919-7212-47D8-8F6F-515C0918E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117B8C8-9AAC-4654-AC86-E9FB2E7A49C3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19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klein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208964" cy="14255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64FDF305-3221-403D-90A4-C0BBDFA76F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094788" y="0"/>
            <a:ext cx="3910012" cy="7042150"/>
          </a:xfrm>
          <a:prstGeom prst="rect">
            <a:avLst/>
          </a:prstGeom>
        </p:spPr>
        <p:txBody>
          <a:bodyPr wrap="square" tIns="190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7345364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 tIns="0"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A6577B2-CBB6-423D-AD87-79C569F4F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4ECF2AF0-76E0-479C-A989-421D437BE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4473142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groß + Rahmen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martArt-Platzhalter 8">
            <a:extLst>
              <a:ext uri="{FF2B5EF4-FFF2-40B4-BE49-F238E27FC236}">
                <a16:creationId xmlns:a16="http://schemas.microsoft.com/office/drawing/2014/main" id="{86DCA8E0-6DE1-41C2-A4CF-C5D7D88B9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5"/>
          </p:nvPr>
        </p:nvSpPr>
        <p:spPr>
          <a:xfrm>
            <a:off x="5207000" y="0"/>
            <a:ext cx="7797800" cy="7042150"/>
          </a:xfrm>
          <a:gradFill>
            <a:gsLst>
              <a:gs pos="0">
                <a:schemeClr val="tx2"/>
              </a:gs>
              <a:gs pos="65000">
                <a:schemeClr val="bg2"/>
              </a:gs>
            </a:gsLst>
            <a:lin ang="18600000" scaled="0"/>
          </a:gra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Klicken Sie auf das Symbol, um die SmartArt-Grafik hinzuzufügen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4319588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F3FA2A8C-1E1F-4D8E-9247-11E5E421E12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854700" y="0"/>
            <a:ext cx="7150099" cy="6394451"/>
          </a:xfrm>
          <a:prstGeom prst="rect">
            <a:avLst/>
          </a:prstGeom>
          <a:solidFill>
            <a:srgbClr val="FBFBFA"/>
          </a:solidFill>
        </p:spPr>
        <p:txBody>
          <a:bodyPr wrap="square" tIns="237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345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841B041-CA0D-4759-85BB-58F8C4E18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5EDF0ADB-90DF-45DE-AC55-A33E7A440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59FF047-2FC3-4E0C-B8DD-F0065B68B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A3C6FDB-F7E0-4420-94AF-9EB51B7B8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7EFEAD6-58CA-4F13-AD0D-0F8D42AA65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236673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zit + Bild mittel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85826" y="1857375"/>
            <a:ext cx="6480174" cy="2160588"/>
          </a:xfrm>
        </p:spPr>
        <p:txBody>
          <a:bodyPr tIns="0" anchor="b" anchorCtr="0"/>
          <a:lstStyle>
            <a:lvl1pPr>
              <a:defRPr sz="4400"/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>
              <a:spcAft>
                <a:spcPts val="1200"/>
              </a:spcAft>
            </a:pPr>
            <a:r>
              <a:rPr lang="de-DE" sz="4400" b="1">
                <a:solidFill>
                  <a:schemeClr val="tx1"/>
                </a:solidFill>
              </a:rPr>
              <a:t>Ein Fazit das, wenn möglich, über drei Zeilen läuft.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657D9F6-47DF-4537-BA49-88E2C901CD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7799384" y="0"/>
            <a:ext cx="5205416" cy="7042150"/>
          </a:xfrm>
          <a:prstGeom prst="rect">
            <a:avLst/>
          </a:prstGeom>
        </p:spPr>
        <p:txBody>
          <a:bodyPr wrap="square" tIns="169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FC6CE49-8131-45C4-8208-ABE8558B90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885825" y="4449763"/>
            <a:ext cx="3887789" cy="8636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C4F3F7-16CB-4F84-8485-79DFED148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BE251DA7-B68F-4762-A498-842243BF2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E40F9BD-6A61-4496-9C98-422ACB726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AEBE099-8D2A-4380-8986-3E7F883F0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DCE79FE-14B3-4AF6-A34D-B0D81249F697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036612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01177144-A38E-4961-81B7-E7C230F26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04215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C946C5E9-67F3-4FA9-98A5-49C7599BD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Gray">
          <a:xfrm>
            <a:off x="1756884" y="417513"/>
            <a:ext cx="9065516" cy="5327650"/>
          </a:xfrm>
        </p:spPr>
        <p:txBody>
          <a:bodyPr tIns="0" anchor="ctr"/>
          <a:lstStyle>
            <a:lvl1pPr algn="ctr">
              <a:defRPr sz="4800">
                <a:solidFill>
                  <a:schemeClr val="bg1"/>
                </a:solidFill>
              </a:defRPr>
            </a:lvl1pPr>
            <a:lvl2pPr algn="ctr">
              <a:defRPr sz="4800">
                <a:solidFill>
                  <a:schemeClr val="bg1"/>
                </a:solidFill>
              </a:defRPr>
            </a:lvl2pPr>
            <a:lvl3pPr algn="ctr">
              <a:defRPr sz="4800">
                <a:solidFill>
                  <a:schemeClr val="bg1"/>
                </a:solidFill>
              </a:defRPr>
            </a:lvl3pPr>
            <a:lvl4pPr algn="ctr">
              <a:defRPr sz="4800">
                <a:solidFill>
                  <a:schemeClr val="bg1"/>
                </a:solidFill>
              </a:defRPr>
            </a:lvl4pPr>
            <a:lvl5pPr algn="ctr">
              <a:defRPr sz="4800">
                <a:solidFill>
                  <a:schemeClr val="bg1"/>
                </a:solidFill>
              </a:defRPr>
            </a:lvl5pPr>
            <a:lvl6pPr algn="ctr">
              <a:defRPr sz="4800">
                <a:solidFill>
                  <a:schemeClr val="bg1"/>
                </a:solidFill>
              </a:defRPr>
            </a:lvl6pPr>
            <a:lvl7pPr algn="ctr">
              <a:defRPr sz="4800">
                <a:solidFill>
                  <a:schemeClr val="bg1"/>
                </a:solidFill>
              </a:defRPr>
            </a:lvl7pPr>
            <a:lvl8pPr algn="ctr">
              <a:defRPr sz="4800">
                <a:solidFill>
                  <a:schemeClr val="bg1"/>
                </a:solidFill>
              </a:defRPr>
            </a:lvl8pPr>
            <a:lvl9pPr algn="ctr">
              <a:defRPr sz="48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„Maecenas </a:t>
            </a:r>
            <a:r>
              <a:rPr lang="de-DE" err="1"/>
              <a:t>port</a:t>
            </a:r>
            <a:r>
              <a:rPr lang="de-DE"/>
              <a:t> </a:t>
            </a:r>
            <a:r>
              <a:rPr lang="de-DE" err="1"/>
              <a:t>titor</a:t>
            </a:r>
            <a:r>
              <a:rPr lang="de-DE"/>
              <a:t> </a:t>
            </a:r>
            <a:r>
              <a:rPr lang="de-DE" err="1"/>
              <a:t>massa</a:t>
            </a:r>
            <a:r>
              <a:rPr lang="de-DE"/>
              <a:t> </a:t>
            </a:r>
            <a:br>
              <a:rPr lang="de-DE"/>
            </a:br>
            <a:r>
              <a:rPr lang="de-DE" err="1"/>
              <a:t>Fusce</a:t>
            </a:r>
            <a:r>
              <a:rPr lang="de-DE"/>
              <a:t> </a:t>
            </a:r>
            <a:r>
              <a:rPr lang="de-DE" err="1"/>
              <a:t>posuere</a:t>
            </a:r>
            <a:r>
              <a:rPr lang="de-DE"/>
              <a:t> </a:t>
            </a:r>
            <a:r>
              <a:rPr lang="de-DE" err="1"/>
              <a:t>pulvinar</a:t>
            </a:r>
            <a:r>
              <a:rPr lang="de-DE"/>
              <a:t> </a:t>
            </a:r>
            <a:r>
              <a:rPr lang="de-DE" err="1"/>
              <a:t>tricies</a:t>
            </a:r>
            <a:r>
              <a:rPr lang="de-DE"/>
              <a:t> </a:t>
            </a:r>
            <a:br>
              <a:rPr lang="de-DE"/>
            </a:br>
            <a:r>
              <a:rPr lang="de-DE" err="1"/>
              <a:t>purus</a:t>
            </a:r>
            <a:r>
              <a:rPr lang="de-DE"/>
              <a:t> – Zitat mehrzeilig.“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FC6CE49-8131-45C4-8208-ABE8558B90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756884" y="5745163"/>
            <a:ext cx="9065516" cy="863600"/>
          </a:xfrm>
        </p:spPr>
        <p:txBody>
          <a:bodyPr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ctr"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Symbol" panose="05050102010706020507" pitchFamily="18" charset="2"/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ctr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ctr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/>
              <a:t>Vorname Name</a:t>
            </a:r>
          </a:p>
          <a:p>
            <a:pPr lvl="1"/>
            <a:r>
              <a:rPr lang="de-DE" noProof="0"/>
              <a:t>Bezeichnung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F2FAF0-6DEF-411D-BBC5-727B7351E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00806263-F138-4856-8DF0-F4D858D60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216000" rIns="216000" bIns="216000" rtlCol="0" anchor="t" anchorCtr="0">
            <a:noAutofit/>
          </a:bodyPr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FA9848-F931-42F5-A0EA-B6BD676C8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49AA5E-F774-4857-AA8A-2071E2D87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B7B582-08E4-4681-A347-A6C384EEA7D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940508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0FF71807-0930-49A6-9438-5F98BE12D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BF5B9470-BEFC-42AF-A4E9-C5DEF6EB6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 bwMode="gray">
          <a:xfrm>
            <a:off x="3423719" y="4233600"/>
            <a:ext cx="6157362" cy="43603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1400" b="1" kern="1200" baseline="0">
                <a:latin typeface="+mj-lt"/>
              </a:defRPr>
            </a:lvl2pPr>
            <a:lvl3pPr eaLnBrk="1" hangingPunct="1">
              <a:defRPr sz="1400" b="1" kern="1200" baseline="0">
                <a:latin typeface="+mj-lt"/>
              </a:defRPr>
            </a:lvl3pPr>
            <a:lvl4pPr eaLnBrk="1" hangingPunct="1">
              <a:defRPr sz="1400" b="1" kern="1200" baseline="0">
                <a:latin typeface="+mn-lt"/>
              </a:defRPr>
            </a:lvl4pPr>
            <a:lvl5pPr eaLnBrk="1" hangingPunct="1">
              <a:defRPr sz="1400" b="1" kern="1200" baseline="0">
                <a:latin typeface="+mj-lt"/>
              </a:defRPr>
            </a:lvl5pPr>
            <a:lvl6pPr eaLnBrk="1" hangingPunct="1">
              <a:defRPr sz="1400" b="1" kern="1200" baseline="0">
                <a:latin typeface="+mj-lt"/>
              </a:defRPr>
            </a:lvl6pPr>
            <a:lvl7pPr eaLnBrk="1" hangingPunct="1">
              <a:defRPr sz="1400" b="1" kern="1200" baseline="0">
                <a:latin typeface="+mj-lt"/>
              </a:defRPr>
            </a:lvl7pPr>
            <a:lvl8pPr eaLnBrk="1" hangingPunct="1">
              <a:defRPr sz="1400" b="1" kern="1200" baseline="0">
                <a:latin typeface="+mj-lt"/>
              </a:defRPr>
            </a:lvl8pPr>
            <a:lvl9pPr eaLnBrk="1" hangingPunct="1">
              <a:defRPr sz="1400" b="1" kern="1200" baseline="0">
                <a:latin typeface="+mj-lt"/>
              </a:defRPr>
            </a:lvl9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noProof="1">
                <a:solidFill>
                  <a:sysClr val="windowText" lastClr="000000"/>
                </a:solidFill>
                <a:latin typeface="Compatil DATEV" panose="02060503060505020203" pitchFamily="18" charset="0"/>
              </a:rPr>
              <a:t>Zukunft gestalten. </a:t>
            </a:r>
            <a:r>
              <a:rPr lang="de-DE" sz="3200" noProof="1">
                <a:latin typeface="Compatil DATEV" panose="02060503060505020203" pitchFamily="18" charset="0"/>
              </a:rPr>
              <a:t>Gemeinsam.</a:t>
            </a:r>
            <a:endParaRPr kumimoji="0" lang="de-DE" sz="3200" b="1" i="0" u="none" strike="noStrike" kern="1200" cap="none" spc="0" normalizeH="0" baseline="0" noProof="1">
              <a:ln>
                <a:noFill/>
              </a:ln>
              <a:effectLst/>
              <a:uLnTx/>
              <a:uFillTx/>
              <a:latin typeface="Compatil DATEV" panose="02060503060505020203" pitchFamily="18" charset="0"/>
            </a:endParaRPr>
          </a:p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1" i="0" u="none" strike="noStrike" kern="120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mpatil DATEV" panose="02060503060505020203" pitchFamily="18" charset="0"/>
              <a:ea typeface="+mj-ea"/>
              <a:cs typeface="+mj-cs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38C22C-E1B0-44F4-BDC2-2EA831E3C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329055"/>
            <a:ext cx="1296984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4054-2D83-4E4C-B9EF-9AC639A5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29055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B83A3F-B981-41C2-8F2A-B021DA2D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29055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2" name="Gruppieren 1" descr="Datev Logo">
            <a:extLst>
              <a:ext uri="{FF2B5EF4-FFF2-40B4-BE49-F238E27FC236}">
                <a16:creationId xmlns:a16="http://schemas.microsoft.com/office/drawing/2014/main" id="{2646EC03-5E74-4FB9-9B2B-F56486C07670}"/>
              </a:ext>
            </a:extLst>
          </p:cNvPr>
          <p:cNvGrpSpPr/>
          <p:nvPr userDrawn="1"/>
        </p:nvGrpSpPr>
        <p:grpSpPr>
          <a:xfrm>
            <a:off x="5834938" y="2289600"/>
            <a:ext cx="1334925" cy="1316045"/>
            <a:chOff x="5834938" y="2289600"/>
            <a:chExt cx="1334925" cy="1316045"/>
          </a:xfrm>
        </p:grpSpPr>
        <p:sp>
          <p:nvSpPr>
            <p:cNvPr id="14" name="BILDMARKE">
              <a:extLst>
                <a:ext uri="{FF2B5EF4-FFF2-40B4-BE49-F238E27FC236}">
                  <a16:creationId xmlns:a16="http://schemas.microsoft.com/office/drawing/2014/main" id="{5CE3462C-8DA3-453D-9C64-ED0F8858E1E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34938" y="2289600"/>
              <a:ext cx="1330053" cy="940902"/>
            </a:xfrm>
            <a:custGeom>
              <a:avLst/>
              <a:gdLst>
                <a:gd name="T0" fmla="*/ 0 w 4368"/>
                <a:gd name="T1" fmla="*/ 0 h 3090"/>
                <a:gd name="T2" fmla="*/ 4368 w 4368"/>
                <a:gd name="T3" fmla="*/ 0 h 3090"/>
                <a:gd name="T4" fmla="*/ 4368 w 4368"/>
                <a:gd name="T5" fmla="*/ 3090 h 3090"/>
                <a:gd name="T6" fmla="*/ 0 w 4368"/>
                <a:gd name="T7" fmla="*/ 3090 h 3090"/>
                <a:gd name="T8" fmla="*/ 0 w 4368"/>
                <a:gd name="T9" fmla="*/ 0 h 3090"/>
                <a:gd name="T10" fmla="*/ 0 w 4368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8" h="3090">
                  <a:moveTo>
                    <a:pt x="0" y="0"/>
                  </a:moveTo>
                  <a:lnTo>
                    <a:pt x="4368" y="0"/>
                  </a:lnTo>
                  <a:lnTo>
                    <a:pt x="4368" y="3090"/>
                  </a:lnTo>
                  <a:lnTo>
                    <a:pt x="0" y="3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  <p:sp>
          <p:nvSpPr>
            <p:cNvPr id="15" name="DATEV">
              <a:extLst>
                <a:ext uri="{FF2B5EF4-FFF2-40B4-BE49-F238E27FC236}">
                  <a16:creationId xmlns:a16="http://schemas.microsoft.com/office/drawing/2014/main" id="{4E32C730-96B7-4E11-B90C-B8620C31834F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5836156" y="3300841"/>
              <a:ext cx="1333707" cy="304804"/>
            </a:xfrm>
            <a:custGeom>
              <a:avLst/>
              <a:gdLst>
                <a:gd name="T0" fmla="*/ 211 w 4466"/>
                <a:gd name="T1" fmla="*/ 848 h 1020"/>
                <a:gd name="T2" fmla="*/ 329 w 4466"/>
                <a:gd name="T3" fmla="*/ 848 h 1020"/>
                <a:gd name="T4" fmla="*/ 667 w 4466"/>
                <a:gd name="T5" fmla="*/ 510 h 1020"/>
                <a:gd name="T6" fmla="*/ 384 w 4466"/>
                <a:gd name="T7" fmla="*/ 173 h 1020"/>
                <a:gd name="T8" fmla="*/ 211 w 4466"/>
                <a:gd name="T9" fmla="*/ 173 h 1020"/>
                <a:gd name="T10" fmla="*/ 211 w 4466"/>
                <a:gd name="T11" fmla="*/ 848 h 1020"/>
                <a:gd name="T12" fmla="*/ 0 w 4466"/>
                <a:gd name="T13" fmla="*/ 0 h 1020"/>
                <a:gd name="T14" fmla="*/ 400 w 4466"/>
                <a:gd name="T15" fmla="*/ 0 h 1020"/>
                <a:gd name="T16" fmla="*/ 879 w 4466"/>
                <a:gd name="T17" fmla="*/ 518 h 1020"/>
                <a:gd name="T18" fmla="*/ 368 w 4466"/>
                <a:gd name="T19" fmla="*/ 1020 h 1020"/>
                <a:gd name="T20" fmla="*/ 0 w 4466"/>
                <a:gd name="T21" fmla="*/ 1020 h 1020"/>
                <a:gd name="T22" fmla="*/ 0 w 4466"/>
                <a:gd name="T23" fmla="*/ 0 h 1020"/>
                <a:gd name="T24" fmla="*/ 2692 w 4466"/>
                <a:gd name="T25" fmla="*/ 0 h 1020"/>
                <a:gd name="T26" fmla="*/ 3375 w 4466"/>
                <a:gd name="T27" fmla="*/ 0 h 1020"/>
                <a:gd name="T28" fmla="*/ 3375 w 4466"/>
                <a:gd name="T29" fmla="*/ 173 h 1020"/>
                <a:gd name="T30" fmla="*/ 2911 w 4466"/>
                <a:gd name="T31" fmla="*/ 173 h 1020"/>
                <a:gd name="T32" fmla="*/ 2911 w 4466"/>
                <a:gd name="T33" fmla="*/ 400 h 1020"/>
                <a:gd name="T34" fmla="*/ 3343 w 4466"/>
                <a:gd name="T35" fmla="*/ 400 h 1020"/>
                <a:gd name="T36" fmla="*/ 3343 w 4466"/>
                <a:gd name="T37" fmla="*/ 573 h 1020"/>
                <a:gd name="T38" fmla="*/ 2911 w 4466"/>
                <a:gd name="T39" fmla="*/ 573 h 1020"/>
                <a:gd name="T40" fmla="*/ 2911 w 4466"/>
                <a:gd name="T41" fmla="*/ 856 h 1020"/>
                <a:gd name="T42" fmla="*/ 3398 w 4466"/>
                <a:gd name="T43" fmla="*/ 856 h 1020"/>
                <a:gd name="T44" fmla="*/ 3398 w 4466"/>
                <a:gd name="T45" fmla="*/ 1020 h 1020"/>
                <a:gd name="T46" fmla="*/ 2692 w 4466"/>
                <a:gd name="T47" fmla="*/ 1020 h 1020"/>
                <a:gd name="T48" fmla="*/ 2692 w 4466"/>
                <a:gd name="T49" fmla="*/ 0 h 1020"/>
                <a:gd name="T50" fmla="*/ 1334 w 4466"/>
                <a:gd name="T51" fmla="*/ 1020 h 1020"/>
                <a:gd name="T52" fmla="*/ 1334 w 4466"/>
                <a:gd name="T53" fmla="*/ 856 h 1020"/>
                <a:gd name="T54" fmla="*/ 1616 w 4466"/>
                <a:gd name="T55" fmla="*/ 856 h 1020"/>
                <a:gd name="T56" fmla="*/ 1365 w 4466"/>
                <a:gd name="T57" fmla="*/ 212 h 1020"/>
                <a:gd name="T58" fmla="*/ 1059 w 4466"/>
                <a:gd name="T59" fmla="*/ 1020 h 1020"/>
                <a:gd name="T60" fmla="*/ 839 w 4466"/>
                <a:gd name="T61" fmla="*/ 1020 h 1020"/>
                <a:gd name="T62" fmla="*/ 1232 w 4466"/>
                <a:gd name="T63" fmla="*/ 0 h 1020"/>
                <a:gd name="T64" fmla="*/ 1499 w 4466"/>
                <a:gd name="T65" fmla="*/ 0 h 1020"/>
                <a:gd name="T66" fmla="*/ 1899 w 4466"/>
                <a:gd name="T67" fmla="*/ 1020 h 1020"/>
                <a:gd name="T68" fmla="*/ 1334 w 4466"/>
                <a:gd name="T69" fmla="*/ 1020 h 1020"/>
                <a:gd name="T70" fmla="*/ 1726 w 4466"/>
                <a:gd name="T71" fmla="*/ 173 h 1020"/>
                <a:gd name="T72" fmla="*/ 1726 w 4466"/>
                <a:gd name="T73" fmla="*/ 0 h 1020"/>
                <a:gd name="T74" fmla="*/ 2605 w 4466"/>
                <a:gd name="T75" fmla="*/ 0 h 1020"/>
                <a:gd name="T76" fmla="*/ 2605 w 4466"/>
                <a:gd name="T77" fmla="*/ 173 h 1020"/>
                <a:gd name="T78" fmla="*/ 2284 w 4466"/>
                <a:gd name="T79" fmla="*/ 173 h 1020"/>
                <a:gd name="T80" fmla="*/ 2284 w 4466"/>
                <a:gd name="T81" fmla="*/ 1020 h 1020"/>
                <a:gd name="T82" fmla="*/ 2056 w 4466"/>
                <a:gd name="T83" fmla="*/ 1020 h 1020"/>
                <a:gd name="T84" fmla="*/ 2056 w 4466"/>
                <a:gd name="T85" fmla="*/ 173 h 1020"/>
                <a:gd name="T86" fmla="*/ 1726 w 4466"/>
                <a:gd name="T87" fmla="*/ 173 h 1020"/>
                <a:gd name="T88" fmla="*/ 3924 w 4466"/>
                <a:gd name="T89" fmla="*/ 0 h 1020"/>
                <a:gd name="T90" fmla="*/ 3924 w 4466"/>
                <a:gd name="T91" fmla="*/ 173 h 1020"/>
                <a:gd name="T92" fmla="*/ 4183 w 4466"/>
                <a:gd name="T93" fmla="*/ 173 h 1020"/>
                <a:gd name="T94" fmla="*/ 3948 w 4466"/>
                <a:gd name="T95" fmla="*/ 793 h 1020"/>
                <a:gd name="T96" fmla="*/ 3657 w 4466"/>
                <a:gd name="T97" fmla="*/ 0 h 1020"/>
                <a:gd name="T98" fmla="*/ 3429 w 4466"/>
                <a:gd name="T99" fmla="*/ 0 h 1020"/>
                <a:gd name="T100" fmla="*/ 3830 w 4466"/>
                <a:gd name="T101" fmla="*/ 1020 h 1020"/>
                <a:gd name="T102" fmla="*/ 4073 w 4466"/>
                <a:gd name="T103" fmla="*/ 1020 h 1020"/>
                <a:gd name="T104" fmla="*/ 4466 w 4466"/>
                <a:gd name="T105" fmla="*/ 0 h 1020"/>
                <a:gd name="T106" fmla="*/ 3924 w 4466"/>
                <a:gd name="T10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66" h="1020">
                  <a:moveTo>
                    <a:pt x="211" y="848"/>
                  </a:moveTo>
                  <a:cubicBezTo>
                    <a:pt x="329" y="848"/>
                    <a:pt x="329" y="848"/>
                    <a:pt x="329" y="848"/>
                  </a:cubicBezTo>
                  <a:cubicBezTo>
                    <a:pt x="510" y="848"/>
                    <a:pt x="659" y="730"/>
                    <a:pt x="667" y="510"/>
                  </a:cubicBezTo>
                  <a:cubicBezTo>
                    <a:pt x="675" y="298"/>
                    <a:pt x="557" y="173"/>
                    <a:pt x="384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1" y="848"/>
                    <a:pt x="211" y="848"/>
                    <a:pt x="211" y="848"/>
                  </a:cubicBezTo>
                  <a:close/>
                  <a:moveTo>
                    <a:pt x="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675" y="0"/>
                    <a:pt x="871" y="204"/>
                    <a:pt x="879" y="518"/>
                  </a:cubicBezTo>
                  <a:cubicBezTo>
                    <a:pt x="879" y="801"/>
                    <a:pt x="643" y="1020"/>
                    <a:pt x="368" y="1020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92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5" y="173"/>
                    <a:pt x="3375" y="173"/>
                    <a:pt x="3375" y="173"/>
                  </a:cubicBezTo>
                  <a:cubicBezTo>
                    <a:pt x="2911" y="173"/>
                    <a:pt x="2911" y="173"/>
                    <a:pt x="2911" y="173"/>
                  </a:cubicBezTo>
                  <a:cubicBezTo>
                    <a:pt x="2911" y="400"/>
                    <a:pt x="2911" y="400"/>
                    <a:pt x="2911" y="400"/>
                  </a:cubicBezTo>
                  <a:cubicBezTo>
                    <a:pt x="3343" y="400"/>
                    <a:pt x="3343" y="400"/>
                    <a:pt x="3343" y="400"/>
                  </a:cubicBezTo>
                  <a:cubicBezTo>
                    <a:pt x="3343" y="573"/>
                    <a:pt x="3343" y="573"/>
                    <a:pt x="3343" y="573"/>
                  </a:cubicBezTo>
                  <a:cubicBezTo>
                    <a:pt x="2911" y="573"/>
                    <a:pt x="2911" y="573"/>
                    <a:pt x="2911" y="573"/>
                  </a:cubicBezTo>
                  <a:cubicBezTo>
                    <a:pt x="2911" y="856"/>
                    <a:pt x="2911" y="856"/>
                    <a:pt x="2911" y="856"/>
                  </a:cubicBezTo>
                  <a:cubicBezTo>
                    <a:pt x="3398" y="856"/>
                    <a:pt x="3398" y="856"/>
                    <a:pt x="3398" y="856"/>
                  </a:cubicBezTo>
                  <a:cubicBezTo>
                    <a:pt x="3398" y="1020"/>
                    <a:pt x="3398" y="1020"/>
                    <a:pt x="3398" y="1020"/>
                  </a:cubicBezTo>
                  <a:cubicBezTo>
                    <a:pt x="2692" y="1020"/>
                    <a:pt x="2692" y="1020"/>
                    <a:pt x="2692" y="1020"/>
                  </a:cubicBezTo>
                  <a:cubicBezTo>
                    <a:pt x="2692" y="0"/>
                    <a:pt x="2692" y="0"/>
                    <a:pt x="2692" y="0"/>
                  </a:cubicBezTo>
                  <a:close/>
                  <a:moveTo>
                    <a:pt x="1334" y="1020"/>
                  </a:moveTo>
                  <a:cubicBezTo>
                    <a:pt x="1334" y="856"/>
                    <a:pt x="1334" y="856"/>
                    <a:pt x="1334" y="856"/>
                  </a:cubicBezTo>
                  <a:cubicBezTo>
                    <a:pt x="1616" y="856"/>
                    <a:pt x="1616" y="856"/>
                    <a:pt x="1616" y="856"/>
                  </a:cubicBezTo>
                  <a:cubicBezTo>
                    <a:pt x="1365" y="212"/>
                    <a:pt x="1365" y="212"/>
                    <a:pt x="1365" y="212"/>
                  </a:cubicBezTo>
                  <a:cubicBezTo>
                    <a:pt x="1059" y="1020"/>
                    <a:pt x="1059" y="1020"/>
                    <a:pt x="1059" y="1020"/>
                  </a:cubicBezTo>
                  <a:cubicBezTo>
                    <a:pt x="839" y="1020"/>
                    <a:pt x="839" y="1020"/>
                    <a:pt x="839" y="102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899" y="1020"/>
                    <a:pt x="1899" y="1020"/>
                    <a:pt x="1899" y="1020"/>
                  </a:cubicBezTo>
                  <a:cubicBezTo>
                    <a:pt x="1334" y="1020"/>
                    <a:pt x="1334" y="1020"/>
                    <a:pt x="1334" y="1020"/>
                  </a:cubicBezTo>
                  <a:close/>
                  <a:moveTo>
                    <a:pt x="1726" y="173"/>
                  </a:moveTo>
                  <a:cubicBezTo>
                    <a:pt x="1726" y="0"/>
                    <a:pt x="1726" y="0"/>
                    <a:pt x="1726" y="0"/>
                  </a:cubicBezTo>
                  <a:cubicBezTo>
                    <a:pt x="2605" y="0"/>
                    <a:pt x="2605" y="0"/>
                    <a:pt x="2605" y="0"/>
                  </a:cubicBezTo>
                  <a:cubicBezTo>
                    <a:pt x="2605" y="173"/>
                    <a:pt x="2605" y="173"/>
                    <a:pt x="2605" y="173"/>
                  </a:cubicBezTo>
                  <a:cubicBezTo>
                    <a:pt x="2284" y="173"/>
                    <a:pt x="2284" y="173"/>
                    <a:pt x="2284" y="173"/>
                  </a:cubicBezTo>
                  <a:cubicBezTo>
                    <a:pt x="2284" y="1020"/>
                    <a:pt x="2284" y="1020"/>
                    <a:pt x="2284" y="1020"/>
                  </a:cubicBezTo>
                  <a:cubicBezTo>
                    <a:pt x="2056" y="1020"/>
                    <a:pt x="2056" y="1020"/>
                    <a:pt x="2056" y="1020"/>
                  </a:cubicBezTo>
                  <a:cubicBezTo>
                    <a:pt x="2056" y="173"/>
                    <a:pt x="2056" y="173"/>
                    <a:pt x="2056" y="173"/>
                  </a:cubicBezTo>
                  <a:cubicBezTo>
                    <a:pt x="1726" y="173"/>
                    <a:pt x="1726" y="173"/>
                    <a:pt x="1726" y="173"/>
                  </a:cubicBezTo>
                  <a:close/>
                  <a:moveTo>
                    <a:pt x="3924" y="0"/>
                  </a:moveTo>
                  <a:cubicBezTo>
                    <a:pt x="3924" y="173"/>
                    <a:pt x="3924" y="173"/>
                    <a:pt x="3924" y="173"/>
                  </a:cubicBezTo>
                  <a:cubicBezTo>
                    <a:pt x="4183" y="173"/>
                    <a:pt x="4183" y="173"/>
                    <a:pt x="4183" y="173"/>
                  </a:cubicBezTo>
                  <a:cubicBezTo>
                    <a:pt x="3948" y="793"/>
                    <a:pt x="3948" y="793"/>
                    <a:pt x="3948" y="793"/>
                  </a:cubicBezTo>
                  <a:cubicBezTo>
                    <a:pt x="3657" y="0"/>
                    <a:pt x="3657" y="0"/>
                    <a:pt x="3657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830" y="1020"/>
                    <a:pt x="3830" y="1020"/>
                    <a:pt x="3830" y="1020"/>
                  </a:cubicBezTo>
                  <a:cubicBezTo>
                    <a:pt x="4073" y="1020"/>
                    <a:pt x="4073" y="1020"/>
                    <a:pt x="4073" y="1020"/>
                  </a:cubicBezTo>
                  <a:cubicBezTo>
                    <a:pt x="4466" y="0"/>
                    <a:pt x="4466" y="0"/>
                    <a:pt x="4466" y="0"/>
                  </a:cubicBezTo>
                  <a:cubicBezTo>
                    <a:pt x="3924" y="0"/>
                    <a:pt x="3924" y="0"/>
                    <a:pt x="392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</p:grpSp>
      <p:sp>
        <p:nvSpPr>
          <p:cNvPr id="20" name="Copyright">
            <a:extLst>
              <a:ext uri="{FF2B5EF4-FFF2-40B4-BE49-F238E27FC236}">
                <a16:creationId xmlns:a16="http://schemas.microsoft.com/office/drawing/2014/main" id="{7C227F76-EE59-46DD-8395-B535539DF6E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774807" y="7042150"/>
            <a:ext cx="3455186" cy="273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Symbol" panose="05050102010706020507" pitchFamily="18" charset="2"/>
              <a:buChar char="-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tx2"/>
              </a:buClr>
              <a:buFont typeface="+mj-lt"/>
              <a:buAutoNum type="arabi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+mj-lt"/>
              <a:buAutoNum type="alphaL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None/>
              <a:defRPr sz="600" kern="1200" cap="none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indent="0" algn="ctr" defTabSz="457200" fontAlgn="auto">
              <a:lnSpc>
                <a:spcPct val="100000"/>
              </a:lnSpc>
              <a:spcBef>
                <a:spcPts val="427"/>
              </a:spcBef>
              <a:spcAft>
                <a:spcPts val="427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800" b="0" noProof="1">
                <a:solidFill>
                  <a:srgbClr val="666666"/>
                </a:solidFill>
                <a:latin typeface="Segoe UI" panose="020B0502040204020203" pitchFamily="34" charset="0"/>
              </a:rPr>
              <a:t>© DATEV eG, alle Rechte vorbehalten</a:t>
            </a:r>
          </a:p>
        </p:txBody>
      </p:sp>
    </p:spTree>
    <p:extLst>
      <p:ext uri="{BB962C8B-B14F-4D97-AF65-F5344CB8AC3E}">
        <p14:creationId xmlns:p14="http://schemas.microsoft.com/office/powerpoint/2010/main" val="318530654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9C93EAD-090E-448C-928F-0F1FF80C4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34EDA0FD-A8BE-49BB-B458-6A039999DCA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460268" y="4233600"/>
            <a:ext cx="6084265" cy="43603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1400" b="1" kern="1200" baseline="0">
                <a:latin typeface="+mj-lt"/>
              </a:defRPr>
            </a:lvl2pPr>
            <a:lvl3pPr eaLnBrk="1" hangingPunct="1">
              <a:defRPr sz="1400" b="1" kern="1200" baseline="0">
                <a:latin typeface="+mj-lt"/>
              </a:defRPr>
            </a:lvl3pPr>
            <a:lvl4pPr eaLnBrk="1" hangingPunct="1">
              <a:defRPr sz="1400" b="1" kern="1200" baseline="0">
                <a:latin typeface="+mn-lt"/>
              </a:defRPr>
            </a:lvl4pPr>
            <a:lvl5pPr eaLnBrk="1" hangingPunct="1">
              <a:defRPr sz="1400" b="1" kern="1200" baseline="0">
                <a:latin typeface="+mj-lt"/>
              </a:defRPr>
            </a:lvl5pPr>
            <a:lvl6pPr eaLnBrk="1" hangingPunct="1">
              <a:defRPr sz="1400" b="1" kern="1200" baseline="0">
                <a:latin typeface="+mj-lt"/>
              </a:defRPr>
            </a:lvl6pPr>
            <a:lvl7pPr eaLnBrk="1" hangingPunct="1">
              <a:defRPr sz="1400" b="1" kern="1200" baseline="0">
                <a:latin typeface="+mj-lt"/>
              </a:defRPr>
            </a:lvl7pPr>
            <a:lvl8pPr eaLnBrk="1" hangingPunct="1">
              <a:defRPr sz="1400" b="1" kern="1200" baseline="0">
                <a:latin typeface="+mj-lt"/>
              </a:defRPr>
            </a:lvl8pPr>
            <a:lvl9pPr eaLnBrk="1" hangingPunct="1">
              <a:defRPr sz="1400" b="1" kern="1200" baseline="0">
                <a:latin typeface="+mj-lt"/>
              </a:defRPr>
            </a:lvl9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noProof="1">
                <a:solidFill>
                  <a:schemeClr val="bg1"/>
                </a:solidFill>
                <a:latin typeface="Compatil DATEV" panose="02060503060505020203" pitchFamily="18" charset="0"/>
              </a:rPr>
              <a:t>Zukunft gestalten. Gemeinsam.</a:t>
            </a:r>
            <a:endParaRPr kumimoji="0" lang="de-DE" sz="32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mpatil DATEV" panose="02060503060505020203" pitchFamily="18" charset="0"/>
            </a:endParaRPr>
          </a:p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mpatil DATEV" panose="02060503060505020203" pitchFamily="18" charset="0"/>
              <a:ea typeface="+mj-ea"/>
              <a:cs typeface="+mj-cs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38C22C-E1B0-44F4-BDC2-2EA831E3C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329055"/>
            <a:ext cx="1296984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4054-2D83-4E4C-B9EF-9AC639A5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29055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B83A3F-B981-41C2-8F2A-B021DA2D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29055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2" name="Gruppieren 1" descr="Datev Logo">
            <a:extLst>
              <a:ext uri="{FF2B5EF4-FFF2-40B4-BE49-F238E27FC236}">
                <a16:creationId xmlns:a16="http://schemas.microsoft.com/office/drawing/2014/main" id="{BF6BCD24-66DE-444D-83BB-E50127A74FFA}"/>
              </a:ext>
            </a:extLst>
          </p:cNvPr>
          <p:cNvGrpSpPr/>
          <p:nvPr userDrawn="1"/>
        </p:nvGrpSpPr>
        <p:grpSpPr>
          <a:xfrm>
            <a:off x="5834938" y="2289600"/>
            <a:ext cx="1334925" cy="1316045"/>
            <a:chOff x="5834938" y="2289600"/>
            <a:chExt cx="1334925" cy="1316045"/>
          </a:xfrm>
        </p:grpSpPr>
        <p:sp>
          <p:nvSpPr>
            <p:cNvPr id="22" name="BILDMARKE">
              <a:extLst>
                <a:ext uri="{FF2B5EF4-FFF2-40B4-BE49-F238E27FC236}">
                  <a16:creationId xmlns:a16="http://schemas.microsoft.com/office/drawing/2014/main" id="{12CA1419-82E1-4C89-899A-F0FD4BF3856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34938" y="2289600"/>
              <a:ext cx="1330053" cy="940902"/>
            </a:xfrm>
            <a:custGeom>
              <a:avLst/>
              <a:gdLst>
                <a:gd name="T0" fmla="*/ 0 w 4368"/>
                <a:gd name="T1" fmla="*/ 0 h 3090"/>
                <a:gd name="T2" fmla="*/ 4368 w 4368"/>
                <a:gd name="T3" fmla="*/ 0 h 3090"/>
                <a:gd name="T4" fmla="*/ 4368 w 4368"/>
                <a:gd name="T5" fmla="*/ 3090 h 3090"/>
                <a:gd name="T6" fmla="*/ 0 w 4368"/>
                <a:gd name="T7" fmla="*/ 3090 h 3090"/>
                <a:gd name="T8" fmla="*/ 0 w 4368"/>
                <a:gd name="T9" fmla="*/ 0 h 3090"/>
                <a:gd name="T10" fmla="*/ 0 w 4368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8" h="3090">
                  <a:moveTo>
                    <a:pt x="0" y="0"/>
                  </a:moveTo>
                  <a:lnTo>
                    <a:pt x="4368" y="0"/>
                  </a:lnTo>
                  <a:lnTo>
                    <a:pt x="4368" y="3090"/>
                  </a:lnTo>
                  <a:lnTo>
                    <a:pt x="0" y="3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  <p:sp>
          <p:nvSpPr>
            <p:cNvPr id="23" name="DATEV">
              <a:extLst>
                <a:ext uri="{FF2B5EF4-FFF2-40B4-BE49-F238E27FC236}">
                  <a16:creationId xmlns:a16="http://schemas.microsoft.com/office/drawing/2014/main" id="{D6778744-E6B3-4D28-B803-8194F075D1D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5836156" y="3300841"/>
              <a:ext cx="1333707" cy="304804"/>
            </a:xfrm>
            <a:custGeom>
              <a:avLst/>
              <a:gdLst>
                <a:gd name="T0" fmla="*/ 211 w 4466"/>
                <a:gd name="T1" fmla="*/ 848 h 1020"/>
                <a:gd name="T2" fmla="*/ 329 w 4466"/>
                <a:gd name="T3" fmla="*/ 848 h 1020"/>
                <a:gd name="T4" fmla="*/ 667 w 4466"/>
                <a:gd name="T5" fmla="*/ 510 h 1020"/>
                <a:gd name="T6" fmla="*/ 384 w 4466"/>
                <a:gd name="T7" fmla="*/ 173 h 1020"/>
                <a:gd name="T8" fmla="*/ 211 w 4466"/>
                <a:gd name="T9" fmla="*/ 173 h 1020"/>
                <a:gd name="T10" fmla="*/ 211 w 4466"/>
                <a:gd name="T11" fmla="*/ 848 h 1020"/>
                <a:gd name="T12" fmla="*/ 0 w 4466"/>
                <a:gd name="T13" fmla="*/ 0 h 1020"/>
                <a:gd name="T14" fmla="*/ 400 w 4466"/>
                <a:gd name="T15" fmla="*/ 0 h 1020"/>
                <a:gd name="T16" fmla="*/ 879 w 4466"/>
                <a:gd name="T17" fmla="*/ 518 h 1020"/>
                <a:gd name="T18" fmla="*/ 368 w 4466"/>
                <a:gd name="T19" fmla="*/ 1020 h 1020"/>
                <a:gd name="T20" fmla="*/ 0 w 4466"/>
                <a:gd name="T21" fmla="*/ 1020 h 1020"/>
                <a:gd name="T22" fmla="*/ 0 w 4466"/>
                <a:gd name="T23" fmla="*/ 0 h 1020"/>
                <a:gd name="T24" fmla="*/ 2692 w 4466"/>
                <a:gd name="T25" fmla="*/ 0 h 1020"/>
                <a:gd name="T26" fmla="*/ 3375 w 4466"/>
                <a:gd name="T27" fmla="*/ 0 h 1020"/>
                <a:gd name="T28" fmla="*/ 3375 w 4466"/>
                <a:gd name="T29" fmla="*/ 173 h 1020"/>
                <a:gd name="T30" fmla="*/ 2911 w 4466"/>
                <a:gd name="T31" fmla="*/ 173 h 1020"/>
                <a:gd name="T32" fmla="*/ 2911 w 4466"/>
                <a:gd name="T33" fmla="*/ 400 h 1020"/>
                <a:gd name="T34" fmla="*/ 3343 w 4466"/>
                <a:gd name="T35" fmla="*/ 400 h 1020"/>
                <a:gd name="T36" fmla="*/ 3343 w 4466"/>
                <a:gd name="T37" fmla="*/ 573 h 1020"/>
                <a:gd name="T38" fmla="*/ 2911 w 4466"/>
                <a:gd name="T39" fmla="*/ 573 h 1020"/>
                <a:gd name="T40" fmla="*/ 2911 w 4466"/>
                <a:gd name="T41" fmla="*/ 856 h 1020"/>
                <a:gd name="T42" fmla="*/ 3398 w 4466"/>
                <a:gd name="T43" fmla="*/ 856 h 1020"/>
                <a:gd name="T44" fmla="*/ 3398 w 4466"/>
                <a:gd name="T45" fmla="*/ 1020 h 1020"/>
                <a:gd name="T46" fmla="*/ 2692 w 4466"/>
                <a:gd name="T47" fmla="*/ 1020 h 1020"/>
                <a:gd name="T48" fmla="*/ 2692 w 4466"/>
                <a:gd name="T49" fmla="*/ 0 h 1020"/>
                <a:gd name="T50" fmla="*/ 1334 w 4466"/>
                <a:gd name="T51" fmla="*/ 1020 h 1020"/>
                <a:gd name="T52" fmla="*/ 1334 w 4466"/>
                <a:gd name="T53" fmla="*/ 856 h 1020"/>
                <a:gd name="T54" fmla="*/ 1616 w 4466"/>
                <a:gd name="T55" fmla="*/ 856 h 1020"/>
                <a:gd name="T56" fmla="*/ 1365 w 4466"/>
                <a:gd name="T57" fmla="*/ 212 h 1020"/>
                <a:gd name="T58" fmla="*/ 1059 w 4466"/>
                <a:gd name="T59" fmla="*/ 1020 h 1020"/>
                <a:gd name="T60" fmla="*/ 839 w 4466"/>
                <a:gd name="T61" fmla="*/ 1020 h 1020"/>
                <a:gd name="T62" fmla="*/ 1232 w 4466"/>
                <a:gd name="T63" fmla="*/ 0 h 1020"/>
                <a:gd name="T64" fmla="*/ 1499 w 4466"/>
                <a:gd name="T65" fmla="*/ 0 h 1020"/>
                <a:gd name="T66" fmla="*/ 1899 w 4466"/>
                <a:gd name="T67" fmla="*/ 1020 h 1020"/>
                <a:gd name="T68" fmla="*/ 1334 w 4466"/>
                <a:gd name="T69" fmla="*/ 1020 h 1020"/>
                <a:gd name="T70" fmla="*/ 1726 w 4466"/>
                <a:gd name="T71" fmla="*/ 173 h 1020"/>
                <a:gd name="T72" fmla="*/ 1726 w 4466"/>
                <a:gd name="T73" fmla="*/ 0 h 1020"/>
                <a:gd name="T74" fmla="*/ 2605 w 4466"/>
                <a:gd name="T75" fmla="*/ 0 h 1020"/>
                <a:gd name="T76" fmla="*/ 2605 w 4466"/>
                <a:gd name="T77" fmla="*/ 173 h 1020"/>
                <a:gd name="T78" fmla="*/ 2284 w 4466"/>
                <a:gd name="T79" fmla="*/ 173 h 1020"/>
                <a:gd name="T80" fmla="*/ 2284 w 4466"/>
                <a:gd name="T81" fmla="*/ 1020 h 1020"/>
                <a:gd name="T82" fmla="*/ 2056 w 4466"/>
                <a:gd name="T83" fmla="*/ 1020 h 1020"/>
                <a:gd name="T84" fmla="*/ 2056 w 4466"/>
                <a:gd name="T85" fmla="*/ 173 h 1020"/>
                <a:gd name="T86" fmla="*/ 1726 w 4466"/>
                <a:gd name="T87" fmla="*/ 173 h 1020"/>
                <a:gd name="T88" fmla="*/ 3924 w 4466"/>
                <a:gd name="T89" fmla="*/ 0 h 1020"/>
                <a:gd name="T90" fmla="*/ 3924 w 4466"/>
                <a:gd name="T91" fmla="*/ 173 h 1020"/>
                <a:gd name="T92" fmla="*/ 4183 w 4466"/>
                <a:gd name="T93" fmla="*/ 173 h 1020"/>
                <a:gd name="T94" fmla="*/ 3948 w 4466"/>
                <a:gd name="T95" fmla="*/ 793 h 1020"/>
                <a:gd name="T96" fmla="*/ 3657 w 4466"/>
                <a:gd name="T97" fmla="*/ 0 h 1020"/>
                <a:gd name="T98" fmla="*/ 3429 w 4466"/>
                <a:gd name="T99" fmla="*/ 0 h 1020"/>
                <a:gd name="T100" fmla="*/ 3830 w 4466"/>
                <a:gd name="T101" fmla="*/ 1020 h 1020"/>
                <a:gd name="T102" fmla="*/ 4073 w 4466"/>
                <a:gd name="T103" fmla="*/ 1020 h 1020"/>
                <a:gd name="T104" fmla="*/ 4466 w 4466"/>
                <a:gd name="T105" fmla="*/ 0 h 1020"/>
                <a:gd name="T106" fmla="*/ 3924 w 4466"/>
                <a:gd name="T10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66" h="1020">
                  <a:moveTo>
                    <a:pt x="211" y="848"/>
                  </a:moveTo>
                  <a:cubicBezTo>
                    <a:pt x="329" y="848"/>
                    <a:pt x="329" y="848"/>
                    <a:pt x="329" y="848"/>
                  </a:cubicBezTo>
                  <a:cubicBezTo>
                    <a:pt x="510" y="848"/>
                    <a:pt x="659" y="730"/>
                    <a:pt x="667" y="510"/>
                  </a:cubicBezTo>
                  <a:cubicBezTo>
                    <a:pt x="675" y="298"/>
                    <a:pt x="557" y="173"/>
                    <a:pt x="384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1" y="848"/>
                    <a:pt x="211" y="848"/>
                    <a:pt x="211" y="848"/>
                  </a:cubicBezTo>
                  <a:close/>
                  <a:moveTo>
                    <a:pt x="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675" y="0"/>
                    <a:pt x="871" y="204"/>
                    <a:pt x="879" y="518"/>
                  </a:cubicBezTo>
                  <a:cubicBezTo>
                    <a:pt x="879" y="801"/>
                    <a:pt x="643" y="1020"/>
                    <a:pt x="368" y="1020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92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5" y="173"/>
                    <a:pt x="3375" y="173"/>
                    <a:pt x="3375" y="173"/>
                  </a:cubicBezTo>
                  <a:cubicBezTo>
                    <a:pt x="2911" y="173"/>
                    <a:pt x="2911" y="173"/>
                    <a:pt x="2911" y="173"/>
                  </a:cubicBezTo>
                  <a:cubicBezTo>
                    <a:pt x="2911" y="400"/>
                    <a:pt x="2911" y="400"/>
                    <a:pt x="2911" y="400"/>
                  </a:cubicBezTo>
                  <a:cubicBezTo>
                    <a:pt x="3343" y="400"/>
                    <a:pt x="3343" y="400"/>
                    <a:pt x="3343" y="400"/>
                  </a:cubicBezTo>
                  <a:cubicBezTo>
                    <a:pt x="3343" y="573"/>
                    <a:pt x="3343" y="573"/>
                    <a:pt x="3343" y="573"/>
                  </a:cubicBezTo>
                  <a:cubicBezTo>
                    <a:pt x="2911" y="573"/>
                    <a:pt x="2911" y="573"/>
                    <a:pt x="2911" y="573"/>
                  </a:cubicBezTo>
                  <a:cubicBezTo>
                    <a:pt x="2911" y="856"/>
                    <a:pt x="2911" y="856"/>
                    <a:pt x="2911" y="856"/>
                  </a:cubicBezTo>
                  <a:cubicBezTo>
                    <a:pt x="3398" y="856"/>
                    <a:pt x="3398" y="856"/>
                    <a:pt x="3398" y="856"/>
                  </a:cubicBezTo>
                  <a:cubicBezTo>
                    <a:pt x="3398" y="1020"/>
                    <a:pt x="3398" y="1020"/>
                    <a:pt x="3398" y="1020"/>
                  </a:cubicBezTo>
                  <a:cubicBezTo>
                    <a:pt x="2692" y="1020"/>
                    <a:pt x="2692" y="1020"/>
                    <a:pt x="2692" y="1020"/>
                  </a:cubicBezTo>
                  <a:cubicBezTo>
                    <a:pt x="2692" y="0"/>
                    <a:pt x="2692" y="0"/>
                    <a:pt x="2692" y="0"/>
                  </a:cubicBezTo>
                  <a:close/>
                  <a:moveTo>
                    <a:pt x="1334" y="1020"/>
                  </a:moveTo>
                  <a:cubicBezTo>
                    <a:pt x="1334" y="856"/>
                    <a:pt x="1334" y="856"/>
                    <a:pt x="1334" y="856"/>
                  </a:cubicBezTo>
                  <a:cubicBezTo>
                    <a:pt x="1616" y="856"/>
                    <a:pt x="1616" y="856"/>
                    <a:pt x="1616" y="856"/>
                  </a:cubicBezTo>
                  <a:cubicBezTo>
                    <a:pt x="1365" y="212"/>
                    <a:pt x="1365" y="212"/>
                    <a:pt x="1365" y="212"/>
                  </a:cubicBezTo>
                  <a:cubicBezTo>
                    <a:pt x="1059" y="1020"/>
                    <a:pt x="1059" y="1020"/>
                    <a:pt x="1059" y="1020"/>
                  </a:cubicBezTo>
                  <a:cubicBezTo>
                    <a:pt x="839" y="1020"/>
                    <a:pt x="839" y="1020"/>
                    <a:pt x="839" y="102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899" y="1020"/>
                    <a:pt x="1899" y="1020"/>
                    <a:pt x="1899" y="1020"/>
                  </a:cubicBezTo>
                  <a:cubicBezTo>
                    <a:pt x="1334" y="1020"/>
                    <a:pt x="1334" y="1020"/>
                    <a:pt x="1334" y="1020"/>
                  </a:cubicBezTo>
                  <a:close/>
                  <a:moveTo>
                    <a:pt x="1726" y="173"/>
                  </a:moveTo>
                  <a:cubicBezTo>
                    <a:pt x="1726" y="0"/>
                    <a:pt x="1726" y="0"/>
                    <a:pt x="1726" y="0"/>
                  </a:cubicBezTo>
                  <a:cubicBezTo>
                    <a:pt x="2605" y="0"/>
                    <a:pt x="2605" y="0"/>
                    <a:pt x="2605" y="0"/>
                  </a:cubicBezTo>
                  <a:cubicBezTo>
                    <a:pt x="2605" y="173"/>
                    <a:pt x="2605" y="173"/>
                    <a:pt x="2605" y="173"/>
                  </a:cubicBezTo>
                  <a:cubicBezTo>
                    <a:pt x="2284" y="173"/>
                    <a:pt x="2284" y="173"/>
                    <a:pt x="2284" y="173"/>
                  </a:cubicBezTo>
                  <a:cubicBezTo>
                    <a:pt x="2284" y="1020"/>
                    <a:pt x="2284" y="1020"/>
                    <a:pt x="2284" y="1020"/>
                  </a:cubicBezTo>
                  <a:cubicBezTo>
                    <a:pt x="2056" y="1020"/>
                    <a:pt x="2056" y="1020"/>
                    <a:pt x="2056" y="1020"/>
                  </a:cubicBezTo>
                  <a:cubicBezTo>
                    <a:pt x="2056" y="173"/>
                    <a:pt x="2056" y="173"/>
                    <a:pt x="2056" y="173"/>
                  </a:cubicBezTo>
                  <a:cubicBezTo>
                    <a:pt x="1726" y="173"/>
                    <a:pt x="1726" y="173"/>
                    <a:pt x="1726" y="173"/>
                  </a:cubicBezTo>
                  <a:close/>
                  <a:moveTo>
                    <a:pt x="3924" y="0"/>
                  </a:moveTo>
                  <a:cubicBezTo>
                    <a:pt x="3924" y="173"/>
                    <a:pt x="3924" y="173"/>
                    <a:pt x="3924" y="173"/>
                  </a:cubicBezTo>
                  <a:cubicBezTo>
                    <a:pt x="4183" y="173"/>
                    <a:pt x="4183" y="173"/>
                    <a:pt x="4183" y="173"/>
                  </a:cubicBezTo>
                  <a:cubicBezTo>
                    <a:pt x="3948" y="793"/>
                    <a:pt x="3948" y="793"/>
                    <a:pt x="3948" y="793"/>
                  </a:cubicBezTo>
                  <a:cubicBezTo>
                    <a:pt x="3657" y="0"/>
                    <a:pt x="3657" y="0"/>
                    <a:pt x="3657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830" y="1020"/>
                    <a:pt x="3830" y="1020"/>
                    <a:pt x="3830" y="1020"/>
                  </a:cubicBezTo>
                  <a:cubicBezTo>
                    <a:pt x="4073" y="1020"/>
                    <a:pt x="4073" y="1020"/>
                    <a:pt x="4073" y="1020"/>
                  </a:cubicBezTo>
                  <a:cubicBezTo>
                    <a:pt x="4466" y="0"/>
                    <a:pt x="4466" y="0"/>
                    <a:pt x="4466" y="0"/>
                  </a:cubicBezTo>
                  <a:cubicBezTo>
                    <a:pt x="3924" y="0"/>
                    <a:pt x="3924" y="0"/>
                    <a:pt x="39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</p:grpSp>
      <p:sp>
        <p:nvSpPr>
          <p:cNvPr id="28" name="Copyright">
            <a:extLst>
              <a:ext uri="{FF2B5EF4-FFF2-40B4-BE49-F238E27FC236}">
                <a16:creationId xmlns:a16="http://schemas.microsoft.com/office/drawing/2014/main" id="{BBB50046-B4C6-4A59-B972-7AC28B953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 bwMode="gray">
          <a:xfrm>
            <a:off x="4774807" y="7042150"/>
            <a:ext cx="3455186" cy="273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Symbol" panose="05050102010706020507" pitchFamily="18" charset="2"/>
              <a:buChar char="-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tx2"/>
              </a:buClr>
              <a:buFont typeface="+mj-lt"/>
              <a:buAutoNum type="arabi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+mj-lt"/>
              <a:buAutoNum type="alphaL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None/>
              <a:defRPr sz="600" kern="1200" cap="none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indent="0" algn="ctr" defTabSz="457200" fontAlgn="auto">
              <a:lnSpc>
                <a:spcPct val="100000"/>
              </a:lnSpc>
              <a:spcBef>
                <a:spcPts val="427"/>
              </a:spcBef>
              <a:spcAft>
                <a:spcPts val="427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800" b="0" noProof="1">
                <a:solidFill>
                  <a:schemeClr val="bg1"/>
                </a:solidFill>
                <a:latin typeface="Segoe UI" panose="020B0502040204020203" pitchFamily="34" charset="0"/>
              </a:rPr>
              <a:t>© DATEV eG, alle Rechte vorbehalten</a:t>
            </a:r>
          </a:p>
        </p:txBody>
      </p:sp>
      <p:sp>
        <p:nvSpPr>
          <p:cNvPr id="30" name="Foliennummernplatzhalter 4">
            <a:extLst>
              <a:ext uri="{FF2B5EF4-FFF2-40B4-BE49-F238E27FC236}">
                <a16:creationId xmlns:a16="http://schemas.microsoft.com/office/drawing/2014/main" id="{EE440229-E64E-4583-A280-DB562680B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 bwMode="gray">
          <a:xfrm>
            <a:off x="9185275" y="7527643"/>
            <a:ext cx="2925763" cy="3889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4FF3DF-A5E6-4196-9473-7CBA17E326DE}" type="slidenum">
              <a:rPr lang="de-DE" sz="100" b="1" smtClean="0">
                <a:solidFill>
                  <a:sysClr val="windowText" lastClr="000000"/>
                </a:solidFill>
              </a:rPr>
              <a:pPr>
                <a:defRPr/>
              </a:pPr>
              <a:t>‹Nr.›</a:t>
            </a:fld>
            <a:endParaRPr lang="de-DE" sz="1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60360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animiert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44F0664F-5DA2-49A5-8021-526DC3E4F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38C22C-E1B0-44F4-BDC2-2EA831E3C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329055"/>
            <a:ext cx="1296984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4054-2D83-4E4C-B9EF-9AC639A5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29055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B83A3F-B981-41C2-8F2A-B021DA2D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29055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MARKE">
            <a:extLst>
              <a:ext uri="{FF2B5EF4-FFF2-40B4-BE49-F238E27FC236}">
                <a16:creationId xmlns:a16="http://schemas.microsoft.com/office/drawing/2014/main" id="{5CE3462C-8DA3-453D-9C64-ED0F8858E1E2}"/>
              </a:ext>
            </a:extLst>
          </p:cNvPr>
          <p:cNvSpPr>
            <a:spLocks/>
          </p:cNvSpPr>
          <p:nvPr userDrawn="1"/>
        </p:nvSpPr>
        <p:spPr bwMode="gray">
          <a:xfrm>
            <a:off x="5834938" y="2289600"/>
            <a:ext cx="1330053" cy="940902"/>
          </a:xfrm>
          <a:custGeom>
            <a:avLst/>
            <a:gdLst>
              <a:gd name="T0" fmla="*/ 0 w 4368"/>
              <a:gd name="T1" fmla="*/ 0 h 3090"/>
              <a:gd name="T2" fmla="*/ 4368 w 4368"/>
              <a:gd name="T3" fmla="*/ 0 h 3090"/>
              <a:gd name="T4" fmla="*/ 4368 w 4368"/>
              <a:gd name="T5" fmla="*/ 3090 h 3090"/>
              <a:gd name="T6" fmla="*/ 0 w 4368"/>
              <a:gd name="T7" fmla="*/ 3090 h 3090"/>
              <a:gd name="T8" fmla="*/ 0 w 4368"/>
              <a:gd name="T9" fmla="*/ 0 h 3090"/>
              <a:gd name="T10" fmla="*/ 0 w 4368"/>
              <a:gd name="T11" fmla="*/ 0 h 3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68" h="3090">
                <a:moveTo>
                  <a:pt x="0" y="0"/>
                </a:moveTo>
                <a:lnTo>
                  <a:pt x="4368" y="0"/>
                </a:lnTo>
                <a:lnTo>
                  <a:pt x="4368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7536" tIns="48768" rIns="97536" bIns="48768" numCol="1" anchor="t" anchorCtr="0" compatLnSpc="1">
            <a:prstTxWarp prst="textNoShape">
              <a:avLst/>
            </a:prstTxWarp>
          </a:bodyPr>
          <a:lstStyle/>
          <a:p>
            <a:endParaRPr lang="de-DE" sz="2048" dirty="0">
              <a:latin typeface="Segoe UI" panose="020B0502040204020203" pitchFamily="34" charset="0"/>
            </a:endParaRPr>
          </a:p>
        </p:txBody>
      </p:sp>
      <p:sp>
        <p:nvSpPr>
          <p:cNvPr id="15" name="DATEV">
            <a:extLst>
              <a:ext uri="{FF2B5EF4-FFF2-40B4-BE49-F238E27FC236}">
                <a16:creationId xmlns:a16="http://schemas.microsoft.com/office/drawing/2014/main" id="{4E32C730-96B7-4E11-B90C-B8620C31834F}"/>
              </a:ext>
            </a:extLst>
          </p:cNvPr>
          <p:cNvSpPr>
            <a:spLocks noEditPoints="1"/>
          </p:cNvSpPr>
          <p:nvPr userDrawn="1"/>
        </p:nvSpPr>
        <p:spPr bwMode="gray">
          <a:xfrm>
            <a:off x="5836156" y="3300841"/>
            <a:ext cx="1333707" cy="304804"/>
          </a:xfrm>
          <a:custGeom>
            <a:avLst/>
            <a:gdLst>
              <a:gd name="T0" fmla="*/ 211 w 4466"/>
              <a:gd name="T1" fmla="*/ 848 h 1020"/>
              <a:gd name="T2" fmla="*/ 329 w 4466"/>
              <a:gd name="T3" fmla="*/ 848 h 1020"/>
              <a:gd name="T4" fmla="*/ 667 w 4466"/>
              <a:gd name="T5" fmla="*/ 510 h 1020"/>
              <a:gd name="T6" fmla="*/ 384 w 4466"/>
              <a:gd name="T7" fmla="*/ 173 h 1020"/>
              <a:gd name="T8" fmla="*/ 211 w 4466"/>
              <a:gd name="T9" fmla="*/ 173 h 1020"/>
              <a:gd name="T10" fmla="*/ 211 w 4466"/>
              <a:gd name="T11" fmla="*/ 848 h 1020"/>
              <a:gd name="T12" fmla="*/ 0 w 4466"/>
              <a:gd name="T13" fmla="*/ 0 h 1020"/>
              <a:gd name="T14" fmla="*/ 400 w 4466"/>
              <a:gd name="T15" fmla="*/ 0 h 1020"/>
              <a:gd name="T16" fmla="*/ 879 w 4466"/>
              <a:gd name="T17" fmla="*/ 518 h 1020"/>
              <a:gd name="T18" fmla="*/ 368 w 4466"/>
              <a:gd name="T19" fmla="*/ 1020 h 1020"/>
              <a:gd name="T20" fmla="*/ 0 w 4466"/>
              <a:gd name="T21" fmla="*/ 1020 h 1020"/>
              <a:gd name="T22" fmla="*/ 0 w 4466"/>
              <a:gd name="T23" fmla="*/ 0 h 1020"/>
              <a:gd name="T24" fmla="*/ 2692 w 4466"/>
              <a:gd name="T25" fmla="*/ 0 h 1020"/>
              <a:gd name="T26" fmla="*/ 3375 w 4466"/>
              <a:gd name="T27" fmla="*/ 0 h 1020"/>
              <a:gd name="T28" fmla="*/ 3375 w 4466"/>
              <a:gd name="T29" fmla="*/ 173 h 1020"/>
              <a:gd name="T30" fmla="*/ 2911 w 4466"/>
              <a:gd name="T31" fmla="*/ 173 h 1020"/>
              <a:gd name="T32" fmla="*/ 2911 w 4466"/>
              <a:gd name="T33" fmla="*/ 400 h 1020"/>
              <a:gd name="T34" fmla="*/ 3343 w 4466"/>
              <a:gd name="T35" fmla="*/ 400 h 1020"/>
              <a:gd name="T36" fmla="*/ 3343 w 4466"/>
              <a:gd name="T37" fmla="*/ 573 h 1020"/>
              <a:gd name="T38" fmla="*/ 2911 w 4466"/>
              <a:gd name="T39" fmla="*/ 573 h 1020"/>
              <a:gd name="T40" fmla="*/ 2911 w 4466"/>
              <a:gd name="T41" fmla="*/ 856 h 1020"/>
              <a:gd name="T42" fmla="*/ 3398 w 4466"/>
              <a:gd name="T43" fmla="*/ 856 h 1020"/>
              <a:gd name="T44" fmla="*/ 3398 w 4466"/>
              <a:gd name="T45" fmla="*/ 1020 h 1020"/>
              <a:gd name="T46" fmla="*/ 2692 w 4466"/>
              <a:gd name="T47" fmla="*/ 1020 h 1020"/>
              <a:gd name="T48" fmla="*/ 2692 w 4466"/>
              <a:gd name="T49" fmla="*/ 0 h 1020"/>
              <a:gd name="T50" fmla="*/ 1334 w 4466"/>
              <a:gd name="T51" fmla="*/ 1020 h 1020"/>
              <a:gd name="T52" fmla="*/ 1334 w 4466"/>
              <a:gd name="T53" fmla="*/ 856 h 1020"/>
              <a:gd name="T54" fmla="*/ 1616 w 4466"/>
              <a:gd name="T55" fmla="*/ 856 h 1020"/>
              <a:gd name="T56" fmla="*/ 1365 w 4466"/>
              <a:gd name="T57" fmla="*/ 212 h 1020"/>
              <a:gd name="T58" fmla="*/ 1059 w 4466"/>
              <a:gd name="T59" fmla="*/ 1020 h 1020"/>
              <a:gd name="T60" fmla="*/ 839 w 4466"/>
              <a:gd name="T61" fmla="*/ 1020 h 1020"/>
              <a:gd name="T62" fmla="*/ 1232 w 4466"/>
              <a:gd name="T63" fmla="*/ 0 h 1020"/>
              <a:gd name="T64" fmla="*/ 1499 w 4466"/>
              <a:gd name="T65" fmla="*/ 0 h 1020"/>
              <a:gd name="T66" fmla="*/ 1899 w 4466"/>
              <a:gd name="T67" fmla="*/ 1020 h 1020"/>
              <a:gd name="T68" fmla="*/ 1334 w 4466"/>
              <a:gd name="T69" fmla="*/ 1020 h 1020"/>
              <a:gd name="T70" fmla="*/ 1726 w 4466"/>
              <a:gd name="T71" fmla="*/ 173 h 1020"/>
              <a:gd name="T72" fmla="*/ 1726 w 4466"/>
              <a:gd name="T73" fmla="*/ 0 h 1020"/>
              <a:gd name="T74" fmla="*/ 2605 w 4466"/>
              <a:gd name="T75" fmla="*/ 0 h 1020"/>
              <a:gd name="T76" fmla="*/ 2605 w 4466"/>
              <a:gd name="T77" fmla="*/ 173 h 1020"/>
              <a:gd name="T78" fmla="*/ 2284 w 4466"/>
              <a:gd name="T79" fmla="*/ 173 h 1020"/>
              <a:gd name="T80" fmla="*/ 2284 w 4466"/>
              <a:gd name="T81" fmla="*/ 1020 h 1020"/>
              <a:gd name="T82" fmla="*/ 2056 w 4466"/>
              <a:gd name="T83" fmla="*/ 1020 h 1020"/>
              <a:gd name="T84" fmla="*/ 2056 w 4466"/>
              <a:gd name="T85" fmla="*/ 173 h 1020"/>
              <a:gd name="T86" fmla="*/ 1726 w 4466"/>
              <a:gd name="T87" fmla="*/ 173 h 1020"/>
              <a:gd name="T88" fmla="*/ 3924 w 4466"/>
              <a:gd name="T89" fmla="*/ 0 h 1020"/>
              <a:gd name="T90" fmla="*/ 3924 w 4466"/>
              <a:gd name="T91" fmla="*/ 173 h 1020"/>
              <a:gd name="T92" fmla="*/ 4183 w 4466"/>
              <a:gd name="T93" fmla="*/ 173 h 1020"/>
              <a:gd name="T94" fmla="*/ 3948 w 4466"/>
              <a:gd name="T95" fmla="*/ 793 h 1020"/>
              <a:gd name="T96" fmla="*/ 3657 w 4466"/>
              <a:gd name="T97" fmla="*/ 0 h 1020"/>
              <a:gd name="T98" fmla="*/ 3429 w 4466"/>
              <a:gd name="T99" fmla="*/ 0 h 1020"/>
              <a:gd name="T100" fmla="*/ 3830 w 4466"/>
              <a:gd name="T101" fmla="*/ 1020 h 1020"/>
              <a:gd name="T102" fmla="*/ 4073 w 4466"/>
              <a:gd name="T103" fmla="*/ 1020 h 1020"/>
              <a:gd name="T104" fmla="*/ 4466 w 4466"/>
              <a:gd name="T105" fmla="*/ 0 h 1020"/>
              <a:gd name="T106" fmla="*/ 3924 w 4466"/>
              <a:gd name="T107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466" h="1020">
                <a:moveTo>
                  <a:pt x="211" y="848"/>
                </a:moveTo>
                <a:cubicBezTo>
                  <a:pt x="329" y="848"/>
                  <a:pt x="329" y="848"/>
                  <a:pt x="329" y="848"/>
                </a:cubicBezTo>
                <a:cubicBezTo>
                  <a:pt x="510" y="848"/>
                  <a:pt x="659" y="730"/>
                  <a:pt x="667" y="510"/>
                </a:cubicBezTo>
                <a:cubicBezTo>
                  <a:pt x="675" y="298"/>
                  <a:pt x="557" y="173"/>
                  <a:pt x="384" y="173"/>
                </a:cubicBezTo>
                <a:cubicBezTo>
                  <a:pt x="211" y="173"/>
                  <a:pt x="211" y="173"/>
                  <a:pt x="211" y="173"/>
                </a:cubicBezTo>
                <a:cubicBezTo>
                  <a:pt x="211" y="848"/>
                  <a:pt x="211" y="848"/>
                  <a:pt x="211" y="848"/>
                </a:cubicBezTo>
                <a:close/>
                <a:moveTo>
                  <a:pt x="0" y="0"/>
                </a:moveTo>
                <a:cubicBezTo>
                  <a:pt x="400" y="0"/>
                  <a:pt x="400" y="0"/>
                  <a:pt x="400" y="0"/>
                </a:cubicBezTo>
                <a:cubicBezTo>
                  <a:pt x="675" y="0"/>
                  <a:pt x="871" y="204"/>
                  <a:pt x="879" y="518"/>
                </a:cubicBezTo>
                <a:cubicBezTo>
                  <a:pt x="879" y="801"/>
                  <a:pt x="643" y="1020"/>
                  <a:pt x="368" y="1020"/>
                </a:cubicBezTo>
                <a:cubicBezTo>
                  <a:pt x="0" y="1020"/>
                  <a:pt x="0" y="1020"/>
                  <a:pt x="0" y="102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2692" y="0"/>
                </a:moveTo>
                <a:cubicBezTo>
                  <a:pt x="3375" y="0"/>
                  <a:pt x="3375" y="0"/>
                  <a:pt x="3375" y="0"/>
                </a:cubicBezTo>
                <a:cubicBezTo>
                  <a:pt x="3375" y="173"/>
                  <a:pt x="3375" y="173"/>
                  <a:pt x="3375" y="173"/>
                </a:cubicBezTo>
                <a:cubicBezTo>
                  <a:pt x="2911" y="173"/>
                  <a:pt x="2911" y="173"/>
                  <a:pt x="2911" y="173"/>
                </a:cubicBezTo>
                <a:cubicBezTo>
                  <a:pt x="2911" y="400"/>
                  <a:pt x="2911" y="400"/>
                  <a:pt x="2911" y="400"/>
                </a:cubicBezTo>
                <a:cubicBezTo>
                  <a:pt x="3343" y="400"/>
                  <a:pt x="3343" y="400"/>
                  <a:pt x="3343" y="400"/>
                </a:cubicBezTo>
                <a:cubicBezTo>
                  <a:pt x="3343" y="573"/>
                  <a:pt x="3343" y="573"/>
                  <a:pt x="3343" y="573"/>
                </a:cubicBezTo>
                <a:cubicBezTo>
                  <a:pt x="2911" y="573"/>
                  <a:pt x="2911" y="573"/>
                  <a:pt x="2911" y="573"/>
                </a:cubicBezTo>
                <a:cubicBezTo>
                  <a:pt x="2911" y="856"/>
                  <a:pt x="2911" y="856"/>
                  <a:pt x="2911" y="856"/>
                </a:cubicBezTo>
                <a:cubicBezTo>
                  <a:pt x="3398" y="856"/>
                  <a:pt x="3398" y="856"/>
                  <a:pt x="3398" y="856"/>
                </a:cubicBezTo>
                <a:cubicBezTo>
                  <a:pt x="3398" y="1020"/>
                  <a:pt x="3398" y="1020"/>
                  <a:pt x="3398" y="1020"/>
                </a:cubicBezTo>
                <a:cubicBezTo>
                  <a:pt x="2692" y="1020"/>
                  <a:pt x="2692" y="1020"/>
                  <a:pt x="2692" y="1020"/>
                </a:cubicBezTo>
                <a:cubicBezTo>
                  <a:pt x="2692" y="0"/>
                  <a:pt x="2692" y="0"/>
                  <a:pt x="2692" y="0"/>
                </a:cubicBezTo>
                <a:close/>
                <a:moveTo>
                  <a:pt x="1334" y="1020"/>
                </a:moveTo>
                <a:cubicBezTo>
                  <a:pt x="1334" y="856"/>
                  <a:pt x="1334" y="856"/>
                  <a:pt x="1334" y="856"/>
                </a:cubicBezTo>
                <a:cubicBezTo>
                  <a:pt x="1616" y="856"/>
                  <a:pt x="1616" y="856"/>
                  <a:pt x="1616" y="856"/>
                </a:cubicBezTo>
                <a:cubicBezTo>
                  <a:pt x="1365" y="212"/>
                  <a:pt x="1365" y="212"/>
                  <a:pt x="1365" y="212"/>
                </a:cubicBezTo>
                <a:cubicBezTo>
                  <a:pt x="1059" y="1020"/>
                  <a:pt x="1059" y="1020"/>
                  <a:pt x="1059" y="1020"/>
                </a:cubicBezTo>
                <a:cubicBezTo>
                  <a:pt x="839" y="1020"/>
                  <a:pt x="839" y="1020"/>
                  <a:pt x="839" y="102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99" y="0"/>
                  <a:pt x="1499" y="0"/>
                  <a:pt x="1499" y="0"/>
                </a:cubicBezTo>
                <a:cubicBezTo>
                  <a:pt x="1899" y="1020"/>
                  <a:pt x="1899" y="1020"/>
                  <a:pt x="1899" y="1020"/>
                </a:cubicBezTo>
                <a:cubicBezTo>
                  <a:pt x="1334" y="1020"/>
                  <a:pt x="1334" y="1020"/>
                  <a:pt x="1334" y="1020"/>
                </a:cubicBezTo>
                <a:close/>
                <a:moveTo>
                  <a:pt x="1726" y="173"/>
                </a:moveTo>
                <a:cubicBezTo>
                  <a:pt x="1726" y="0"/>
                  <a:pt x="1726" y="0"/>
                  <a:pt x="1726" y="0"/>
                </a:cubicBezTo>
                <a:cubicBezTo>
                  <a:pt x="2605" y="0"/>
                  <a:pt x="2605" y="0"/>
                  <a:pt x="2605" y="0"/>
                </a:cubicBezTo>
                <a:cubicBezTo>
                  <a:pt x="2605" y="173"/>
                  <a:pt x="2605" y="173"/>
                  <a:pt x="2605" y="173"/>
                </a:cubicBezTo>
                <a:cubicBezTo>
                  <a:pt x="2284" y="173"/>
                  <a:pt x="2284" y="173"/>
                  <a:pt x="2284" y="173"/>
                </a:cubicBezTo>
                <a:cubicBezTo>
                  <a:pt x="2284" y="1020"/>
                  <a:pt x="2284" y="1020"/>
                  <a:pt x="2284" y="1020"/>
                </a:cubicBezTo>
                <a:cubicBezTo>
                  <a:pt x="2056" y="1020"/>
                  <a:pt x="2056" y="1020"/>
                  <a:pt x="2056" y="1020"/>
                </a:cubicBezTo>
                <a:cubicBezTo>
                  <a:pt x="2056" y="173"/>
                  <a:pt x="2056" y="173"/>
                  <a:pt x="2056" y="173"/>
                </a:cubicBezTo>
                <a:cubicBezTo>
                  <a:pt x="1726" y="173"/>
                  <a:pt x="1726" y="173"/>
                  <a:pt x="1726" y="173"/>
                </a:cubicBezTo>
                <a:close/>
                <a:moveTo>
                  <a:pt x="3924" y="0"/>
                </a:moveTo>
                <a:cubicBezTo>
                  <a:pt x="3924" y="173"/>
                  <a:pt x="3924" y="173"/>
                  <a:pt x="3924" y="173"/>
                </a:cubicBezTo>
                <a:cubicBezTo>
                  <a:pt x="4183" y="173"/>
                  <a:pt x="4183" y="173"/>
                  <a:pt x="4183" y="173"/>
                </a:cubicBezTo>
                <a:cubicBezTo>
                  <a:pt x="3948" y="793"/>
                  <a:pt x="3948" y="793"/>
                  <a:pt x="3948" y="793"/>
                </a:cubicBezTo>
                <a:cubicBezTo>
                  <a:pt x="3657" y="0"/>
                  <a:pt x="3657" y="0"/>
                  <a:pt x="3657" y="0"/>
                </a:cubicBezTo>
                <a:cubicBezTo>
                  <a:pt x="3429" y="0"/>
                  <a:pt x="3429" y="0"/>
                  <a:pt x="3429" y="0"/>
                </a:cubicBezTo>
                <a:cubicBezTo>
                  <a:pt x="3830" y="1020"/>
                  <a:pt x="3830" y="1020"/>
                  <a:pt x="3830" y="1020"/>
                </a:cubicBezTo>
                <a:cubicBezTo>
                  <a:pt x="4073" y="1020"/>
                  <a:pt x="4073" y="1020"/>
                  <a:pt x="4073" y="1020"/>
                </a:cubicBezTo>
                <a:cubicBezTo>
                  <a:pt x="4466" y="0"/>
                  <a:pt x="4466" y="0"/>
                  <a:pt x="4466" y="0"/>
                </a:cubicBezTo>
                <a:cubicBezTo>
                  <a:pt x="3924" y="0"/>
                  <a:pt x="3924" y="0"/>
                  <a:pt x="3924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7536" tIns="48768" rIns="97536" bIns="48768" numCol="1" anchor="t" anchorCtr="0" compatLnSpc="1">
            <a:prstTxWarp prst="textNoShape">
              <a:avLst/>
            </a:prstTxWarp>
          </a:bodyPr>
          <a:lstStyle/>
          <a:p>
            <a:endParaRPr lang="de-DE" sz="2048" dirty="0">
              <a:latin typeface="Segoe UI" panose="020B0502040204020203" pitchFamily="34" charset="0"/>
            </a:endParaRPr>
          </a:p>
        </p:txBody>
      </p:sp>
      <p:sp>
        <p:nvSpPr>
          <p:cNvPr id="16" name="DATEV Shape">
            <a:extLst>
              <a:ext uri="{FF2B5EF4-FFF2-40B4-BE49-F238E27FC236}">
                <a16:creationId xmlns:a16="http://schemas.microsoft.com/office/drawing/2014/main" id="{60572092-6055-45C2-A404-615A6BF93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990904" y="3613150"/>
            <a:ext cx="3022993" cy="3702050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8B05C35B-07EF-4A81-9490-B017AAFD8BC6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074405" y="4233600"/>
            <a:ext cx="2450366" cy="4360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1400" b="1" kern="1200" baseline="0">
                <a:latin typeface="+mj-lt"/>
              </a:defRPr>
            </a:lvl2pPr>
            <a:lvl3pPr eaLnBrk="1" hangingPunct="1">
              <a:defRPr sz="1400" b="1" kern="1200" baseline="0">
                <a:latin typeface="+mj-lt"/>
              </a:defRPr>
            </a:lvl3pPr>
            <a:lvl4pPr eaLnBrk="1" hangingPunct="1">
              <a:defRPr sz="1400" b="1" kern="1200" baseline="0">
                <a:latin typeface="+mn-lt"/>
              </a:defRPr>
            </a:lvl4pPr>
            <a:lvl5pPr eaLnBrk="1" hangingPunct="1">
              <a:defRPr sz="1400" b="1" kern="1200" baseline="0">
                <a:latin typeface="+mj-lt"/>
              </a:defRPr>
            </a:lvl5pPr>
            <a:lvl6pPr eaLnBrk="1" hangingPunct="1">
              <a:defRPr sz="1400" b="1" kern="1200" baseline="0">
                <a:latin typeface="+mj-lt"/>
              </a:defRPr>
            </a:lvl6pPr>
            <a:lvl7pPr eaLnBrk="1" hangingPunct="1">
              <a:defRPr sz="1400" b="1" kern="1200" baseline="0">
                <a:latin typeface="+mj-lt"/>
              </a:defRPr>
            </a:lvl7pPr>
            <a:lvl8pPr eaLnBrk="1" hangingPunct="1">
              <a:defRPr sz="1400" b="1" kern="1200" baseline="0">
                <a:latin typeface="+mj-lt"/>
              </a:defRPr>
            </a:lvl8pPr>
            <a:lvl9pPr eaLnBrk="1" hangingPunct="1">
              <a:defRPr sz="1400" b="1" kern="1200" baseline="0">
                <a:latin typeface="+mj-lt"/>
              </a:defRPr>
            </a:lvl9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noProof="1">
                <a:latin typeface="Compatil DATEV" panose="02060503060505020203" pitchFamily="18" charset="0"/>
              </a:rPr>
              <a:t>Gemeinsam.</a:t>
            </a:r>
            <a:endParaRPr kumimoji="0" lang="de-DE" sz="3200" b="1" i="0" u="none" strike="noStrike" kern="1200" cap="none" spc="0" normalizeH="0" baseline="0" noProof="1">
              <a:ln>
                <a:noFill/>
              </a:ln>
              <a:effectLst/>
              <a:uLnTx/>
              <a:uFillTx/>
              <a:latin typeface="Compatil DATEV" panose="02060503060505020203" pitchFamily="18" charset="0"/>
            </a:endParaRPr>
          </a:p>
        </p:txBody>
      </p:sp>
      <p:sp>
        <p:nvSpPr>
          <p:cNvPr id="19" name="BILDMARKE Shape">
            <a:extLst>
              <a:ext uri="{FF2B5EF4-FFF2-40B4-BE49-F238E27FC236}">
                <a16:creationId xmlns:a16="http://schemas.microsoft.com/office/drawing/2014/main" id="{6105E61B-3270-4B5D-B90E-0AF8084B2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" y="1967290"/>
            <a:ext cx="5834938" cy="133271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20" name="Copyright">
            <a:extLst>
              <a:ext uri="{FF2B5EF4-FFF2-40B4-BE49-F238E27FC236}">
                <a16:creationId xmlns:a16="http://schemas.microsoft.com/office/drawing/2014/main" id="{7C227F76-EE59-46DD-8395-B535539DF6E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774807" y="7042150"/>
            <a:ext cx="3455186" cy="273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Symbol" panose="05050102010706020507" pitchFamily="18" charset="2"/>
              <a:buChar char="-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tx2"/>
              </a:buClr>
              <a:buFont typeface="+mj-lt"/>
              <a:buAutoNum type="arabi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+mj-lt"/>
              <a:buAutoNum type="alphaL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None/>
              <a:defRPr sz="600" kern="1200" cap="none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indent="0" algn="ctr" defTabSz="457200" fontAlgn="auto">
              <a:lnSpc>
                <a:spcPct val="100000"/>
              </a:lnSpc>
              <a:spcBef>
                <a:spcPts val="427"/>
              </a:spcBef>
              <a:spcAft>
                <a:spcPts val="427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800" b="0" noProof="1">
                <a:solidFill>
                  <a:srgbClr val="666666"/>
                </a:solidFill>
                <a:latin typeface="Segoe UI" panose="020B0502040204020203" pitchFamily="34" charset="0"/>
              </a:rPr>
              <a:t>© DATEV eG, alle Rechte vorbehalten</a:t>
            </a:r>
          </a:p>
        </p:txBody>
      </p:sp>
      <p:sp>
        <p:nvSpPr>
          <p:cNvPr id="21" name="Copyright Shape">
            <a:extLst>
              <a:ext uri="{FF2B5EF4-FFF2-40B4-BE49-F238E27FC236}">
                <a16:creationId xmlns:a16="http://schemas.microsoft.com/office/drawing/2014/main" id="{29288160-4027-4190-97CD-F3C87773B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910013" y="7234237"/>
            <a:ext cx="5618090" cy="80961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BF5B9470-BEFC-42AF-A4E9-C5DEF6EB6CB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443838" y="4233600"/>
            <a:ext cx="3630568" cy="43603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1400" b="1" kern="1200" baseline="0">
                <a:latin typeface="+mj-lt"/>
              </a:defRPr>
            </a:lvl2pPr>
            <a:lvl3pPr eaLnBrk="1" hangingPunct="1">
              <a:defRPr sz="1400" b="1" kern="1200" baseline="0">
                <a:latin typeface="+mj-lt"/>
              </a:defRPr>
            </a:lvl3pPr>
            <a:lvl4pPr eaLnBrk="1" hangingPunct="1">
              <a:defRPr sz="1400" b="1" kern="1200" baseline="0">
                <a:latin typeface="+mn-lt"/>
              </a:defRPr>
            </a:lvl4pPr>
            <a:lvl5pPr eaLnBrk="1" hangingPunct="1">
              <a:defRPr sz="1400" b="1" kern="1200" baseline="0">
                <a:latin typeface="+mj-lt"/>
              </a:defRPr>
            </a:lvl5pPr>
            <a:lvl6pPr eaLnBrk="1" hangingPunct="1">
              <a:defRPr sz="1400" b="1" kern="1200" baseline="0">
                <a:latin typeface="+mj-lt"/>
              </a:defRPr>
            </a:lvl6pPr>
            <a:lvl7pPr eaLnBrk="1" hangingPunct="1">
              <a:defRPr sz="1400" b="1" kern="1200" baseline="0">
                <a:latin typeface="+mj-lt"/>
              </a:defRPr>
            </a:lvl7pPr>
            <a:lvl8pPr eaLnBrk="1" hangingPunct="1">
              <a:defRPr sz="1400" b="1" kern="1200" baseline="0">
                <a:latin typeface="+mj-lt"/>
              </a:defRPr>
            </a:lvl8pPr>
            <a:lvl9pPr eaLnBrk="1" hangingPunct="1">
              <a:defRPr sz="1400" b="1" kern="1200" baseline="0">
                <a:latin typeface="+mj-lt"/>
              </a:defRPr>
            </a:lvl9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noProof="1">
                <a:solidFill>
                  <a:sysClr val="windowText" lastClr="000000"/>
                </a:solidFill>
                <a:latin typeface="Compatil DATEV" panose="02060503060505020203" pitchFamily="18" charset="0"/>
              </a:rPr>
              <a:t>Zukunft gestalten.</a:t>
            </a:r>
            <a:endParaRPr kumimoji="0" lang="de-DE" sz="3200" b="1" i="0" u="none" strike="noStrike" kern="120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mpatil DATEV" panose="02060503060505020203" pitchFamily="18" charset="0"/>
              <a:ea typeface="+mj-ea"/>
              <a:cs typeface="+mj-cs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C01FD67-63B2-4E41-96A9-3FFA2A435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958387" y="0"/>
            <a:ext cx="3046413" cy="228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spcAft>
                <a:spcPts val="600"/>
              </a:spcAft>
            </a:pPr>
            <a:r>
              <a:rPr lang="de-DE" sz="1800" b="1" dirty="0">
                <a:effectLst/>
                <a:latin typeface="Segoe UI" panose="020B0502040204020203" pitchFamily="34" charset="0"/>
              </a:rPr>
              <a:t>Achtung:</a:t>
            </a:r>
          </a:p>
          <a:p>
            <a:pPr>
              <a:spcAft>
                <a:spcPts val="600"/>
              </a:spcAft>
            </a:pPr>
            <a:r>
              <a:rPr lang="de-DE" sz="1400" b="0" dirty="0">
                <a:effectLst/>
                <a:latin typeface="Segoe UI" panose="020B0502040204020203" pitchFamily="34" charset="0"/>
              </a:rPr>
              <a:t>Dieses Layout kann aufgrund mehrerer Animationen zu Performance-Problemen bei Online-Präsentationen führen.</a:t>
            </a:r>
          </a:p>
          <a:p>
            <a:r>
              <a:rPr lang="de-DE" sz="1400" b="0" dirty="0">
                <a:effectLst/>
                <a:latin typeface="Segoe UI" panose="020B0502040204020203" pitchFamily="34" charset="0"/>
              </a:rPr>
              <a:t>Die Warnung wird im Präsentationsmodus </a:t>
            </a:r>
            <a:r>
              <a:rPr lang="de-DE" sz="1400" b="0" kern="1200" dirty="0">
                <a:solidFill>
                  <a:schemeClr val="lt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nicht angezeigt.</a:t>
            </a:r>
          </a:p>
        </p:txBody>
      </p:sp>
    </p:spTree>
    <p:extLst>
      <p:ext uri="{BB962C8B-B14F-4D97-AF65-F5344CB8AC3E}">
        <p14:creationId xmlns:p14="http://schemas.microsoft.com/office/powerpoint/2010/main" val="325133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1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2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/>
      <p:bldP spid="20" grpId="0"/>
      <p:bldP spid="23" grpId="0"/>
      <p:bldP spid="22" grpId="0" animBg="1"/>
    </p:bld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Verlauf animiert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9C93EAD-090E-448C-928F-0F1FF80C4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38C22C-E1B0-44F4-BDC2-2EA831E3C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329055"/>
            <a:ext cx="1296984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4054-2D83-4E4C-B9EF-9AC639A5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29055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B83A3F-B981-41C2-8F2A-B021DA2D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29055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BILDMARKE">
            <a:extLst>
              <a:ext uri="{FF2B5EF4-FFF2-40B4-BE49-F238E27FC236}">
                <a16:creationId xmlns:a16="http://schemas.microsoft.com/office/drawing/2014/main" id="{12CA1419-82E1-4C89-899A-F0FD4BF3856E}"/>
              </a:ext>
            </a:extLst>
          </p:cNvPr>
          <p:cNvSpPr>
            <a:spLocks/>
          </p:cNvSpPr>
          <p:nvPr userDrawn="1"/>
        </p:nvSpPr>
        <p:spPr bwMode="gray">
          <a:xfrm>
            <a:off x="5834938" y="2289600"/>
            <a:ext cx="1330053" cy="940902"/>
          </a:xfrm>
          <a:custGeom>
            <a:avLst/>
            <a:gdLst>
              <a:gd name="T0" fmla="*/ 0 w 4368"/>
              <a:gd name="T1" fmla="*/ 0 h 3090"/>
              <a:gd name="T2" fmla="*/ 4368 w 4368"/>
              <a:gd name="T3" fmla="*/ 0 h 3090"/>
              <a:gd name="T4" fmla="*/ 4368 w 4368"/>
              <a:gd name="T5" fmla="*/ 3090 h 3090"/>
              <a:gd name="T6" fmla="*/ 0 w 4368"/>
              <a:gd name="T7" fmla="*/ 3090 h 3090"/>
              <a:gd name="T8" fmla="*/ 0 w 4368"/>
              <a:gd name="T9" fmla="*/ 0 h 3090"/>
              <a:gd name="T10" fmla="*/ 0 w 4368"/>
              <a:gd name="T11" fmla="*/ 0 h 3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68" h="3090">
                <a:moveTo>
                  <a:pt x="0" y="0"/>
                </a:moveTo>
                <a:lnTo>
                  <a:pt x="4368" y="0"/>
                </a:lnTo>
                <a:lnTo>
                  <a:pt x="4368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7536" tIns="48768" rIns="97536" bIns="48768" numCol="1" anchor="t" anchorCtr="0" compatLnSpc="1">
            <a:prstTxWarp prst="textNoShape">
              <a:avLst/>
            </a:prstTxWarp>
          </a:bodyPr>
          <a:lstStyle/>
          <a:p>
            <a:endParaRPr lang="de-DE" sz="2048" dirty="0">
              <a:latin typeface="Segoe UI" panose="020B0502040204020203" pitchFamily="34" charset="0"/>
            </a:endParaRPr>
          </a:p>
        </p:txBody>
      </p:sp>
      <p:sp>
        <p:nvSpPr>
          <p:cNvPr id="23" name="DATEV">
            <a:extLst>
              <a:ext uri="{FF2B5EF4-FFF2-40B4-BE49-F238E27FC236}">
                <a16:creationId xmlns:a16="http://schemas.microsoft.com/office/drawing/2014/main" id="{D6778744-E6B3-4D28-B803-8194F075D1D5}"/>
              </a:ext>
            </a:extLst>
          </p:cNvPr>
          <p:cNvSpPr>
            <a:spLocks noEditPoints="1"/>
          </p:cNvSpPr>
          <p:nvPr userDrawn="1"/>
        </p:nvSpPr>
        <p:spPr bwMode="gray">
          <a:xfrm>
            <a:off x="5836156" y="3300841"/>
            <a:ext cx="1333707" cy="304804"/>
          </a:xfrm>
          <a:custGeom>
            <a:avLst/>
            <a:gdLst>
              <a:gd name="T0" fmla="*/ 211 w 4466"/>
              <a:gd name="T1" fmla="*/ 848 h 1020"/>
              <a:gd name="T2" fmla="*/ 329 w 4466"/>
              <a:gd name="T3" fmla="*/ 848 h 1020"/>
              <a:gd name="T4" fmla="*/ 667 w 4466"/>
              <a:gd name="T5" fmla="*/ 510 h 1020"/>
              <a:gd name="T6" fmla="*/ 384 w 4466"/>
              <a:gd name="T7" fmla="*/ 173 h 1020"/>
              <a:gd name="T8" fmla="*/ 211 w 4466"/>
              <a:gd name="T9" fmla="*/ 173 h 1020"/>
              <a:gd name="T10" fmla="*/ 211 w 4466"/>
              <a:gd name="T11" fmla="*/ 848 h 1020"/>
              <a:gd name="T12" fmla="*/ 0 w 4466"/>
              <a:gd name="T13" fmla="*/ 0 h 1020"/>
              <a:gd name="T14" fmla="*/ 400 w 4466"/>
              <a:gd name="T15" fmla="*/ 0 h 1020"/>
              <a:gd name="T16" fmla="*/ 879 w 4466"/>
              <a:gd name="T17" fmla="*/ 518 h 1020"/>
              <a:gd name="T18" fmla="*/ 368 w 4466"/>
              <a:gd name="T19" fmla="*/ 1020 h 1020"/>
              <a:gd name="T20" fmla="*/ 0 w 4466"/>
              <a:gd name="T21" fmla="*/ 1020 h 1020"/>
              <a:gd name="T22" fmla="*/ 0 w 4466"/>
              <a:gd name="T23" fmla="*/ 0 h 1020"/>
              <a:gd name="T24" fmla="*/ 2692 w 4466"/>
              <a:gd name="T25" fmla="*/ 0 h 1020"/>
              <a:gd name="T26" fmla="*/ 3375 w 4466"/>
              <a:gd name="T27" fmla="*/ 0 h 1020"/>
              <a:gd name="T28" fmla="*/ 3375 w 4466"/>
              <a:gd name="T29" fmla="*/ 173 h 1020"/>
              <a:gd name="T30" fmla="*/ 2911 w 4466"/>
              <a:gd name="T31" fmla="*/ 173 h 1020"/>
              <a:gd name="T32" fmla="*/ 2911 w 4466"/>
              <a:gd name="T33" fmla="*/ 400 h 1020"/>
              <a:gd name="T34" fmla="*/ 3343 w 4466"/>
              <a:gd name="T35" fmla="*/ 400 h 1020"/>
              <a:gd name="T36" fmla="*/ 3343 w 4466"/>
              <a:gd name="T37" fmla="*/ 573 h 1020"/>
              <a:gd name="T38" fmla="*/ 2911 w 4466"/>
              <a:gd name="T39" fmla="*/ 573 h 1020"/>
              <a:gd name="T40" fmla="*/ 2911 w 4466"/>
              <a:gd name="T41" fmla="*/ 856 h 1020"/>
              <a:gd name="T42" fmla="*/ 3398 w 4466"/>
              <a:gd name="T43" fmla="*/ 856 h 1020"/>
              <a:gd name="T44" fmla="*/ 3398 w 4466"/>
              <a:gd name="T45" fmla="*/ 1020 h 1020"/>
              <a:gd name="T46" fmla="*/ 2692 w 4466"/>
              <a:gd name="T47" fmla="*/ 1020 h 1020"/>
              <a:gd name="T48" fmla="*/ 2692 w 4466"/>
              <a:gd name="T49" fmla="*/ 0 h 1020"/>
              <a:gd name="T50" fmla="*/ 1334 w 4466"/>
              <a:gd name="T51" fmla="*/ 1020 h 1020"/>
              <a:gd name="T52" fmla="*/ 1334 w 4466"/>
              <a:gd name="T53" fmla="*/ 856 h 1020"/>
              <a:gd name="T54" fmla="*/ 1616 w 4466"/>
              <a:gd name="T55" fmla="*/ 856 h 1020"/>
              <a:gd name="T56" fmla="*/ 1365 w 4466"/>
              <a:gd name="T57" fmla="*/ 212 h 1020"/>
              <a:gd name="T58" fmla="*/ 1059 w 4466"/>
              <a:gd name="T59" fmla="*/ 1020 h 1020"/>
              <a:gd name="T60" fmla="*/ 839 w 4466"/>
              <a:gd name="T61" fmla="*/ 1020 h 1020"/>
              <a:gd name="T62" fmla="*/ 1232 w 4466"/>
              <a:gd name="T63" fmla="*/ 0 h 1020"/>
              <a:gd name="T64" fmla="*/ 1499 w 4466"/>
              <a:gd name="T65" fmla="*/ 0 h 1020"/>
              <a:gd name="T66" fmla="*/ 1899 w 4466"/>
              <a:gd name="T67" fmla="*/ 1020 h 1020"/>
              <a:gd name="T68" fmla="*/ 1334 w 4466"/>
              <a:gd name="T69" fmla="*/ 1020 h 1020"/>
              <a:gd name="T70" fmla="*/ 1726 w 4466"/>
              <a:gd name="T71" fmla="*/ 173 h 1020"/>
              <a:gd name="T72" fmla="*/ 1726 w 4466"/>
              <a:gd name="T73" fmla="*/ 0 h 1020"/>
              <a:gd name="T74" fmla="*/ 2605 w 4466"/>
              <a:gd name="T75" fmla="*/ 0 h 1020"/>
              <a:gd name="T76" fmla="*/ 2605 w 4466"/>
              <a:gd name="T77" fmla="*/ 173 h 1020"/>
              <a:gd name="T78" fmla="*/ 2284 w 4466"/>
              <a:gd name="T79" fmla="*/ 173 h 1020"/>
              <a:gd name="T80" fmla="*/ 2284 w 4466"/>
              <a:gd name="T81" fmla="*/ 1020 h 1020"/>
              <a:gd name="T82" fmla="*/ 2056 w 4466"/>
              <a:gd name="T83" fmla="*/ 1020 h 1020"/>
              <a:gd name="T84" fmla="*/ 2056 w 4466"/>
              <a:gd name="T85" fmla="*/ 173 h 1020"/>
              <a:gd name="T86" fmla="*/ 1726 w 4466"/>
              <a:gd name="T87" fmla="*/ 173 h 1020"/>
              <a:gd name="T88" fmla="*/ 3924 w 4466"/>
              <a:gd name="T89" fmla="*/ 0 h 1020"/>
              <a:gd name="T90" fmla="*/ 3924 w 4466"/>
              <a:gd name="T91" fmla="*/ 173 h 1020"/>
              <a:gd name="T92" fmla="*/ 4183 w 4466"/>
              <a:gd name="T93" fmla="*/ 173 h 1020"/>
              <a:gd name="T94" fmla="*/ 3948 w 4466"/>
              <a:gd name="T95" fmla="*/ 793 h 1020"/>
              <a:gd name="T96" fmla="*/ 3657 w 4466"/>
              <a:gd name="T97" fmla="*/ 0 h 1020"/>
              <a:gd name="T98" fmla="*/ 3429 w 4466"/>
              <a:gd name="T99" fmla="*/ 0 h 1020"/>
              <a:gd name="T100" fmla="*/ 3830 w 4466"/>
              <a:gd name="T101" fmla="*/ 1020 h 1020"/>
              <a:gd name="T102" fmla="*/ 4073 w 4466"/>
              <a:gd name="T103" fmla="*/ 1020 h 1020"/>
              <a:gd name="T104" fmla="*/ 4466 w 4466"/>
              <a:gd name="T105" fmla="*/ 0 h 1020"/>
              <a:gd name="T106" fmla="*/ 3924 w 4466"/>
              <a:gd name="T107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466" h="1020">
                <a:moveTo>
                  <a:pt x="211" y="848"/>
                </a:moveTo>
                <a:cubicBezTo>
                  <a:pt x="329" y="848"/>
                  <a:pt x="329" y="848"/>
                  <a:pt x="329" y="848"/>
                </a:cubicBezTo>
                <a:cubicBezTo>
                  <a:pt x="510" y="848"/>
                  <a:pt x="659" y="730"/>
                  <a:pt x="667" y="510"/>
                </a:cubicBezTo>
                <a:cubicBezTo>
                  <a:pt x="675" y="298"/>
                  <a:pt x="557" y="173"/>
                  <a:pt x="384" y="173"/>
                </a:cubicBezTo>
                <a:cubicBezTo>
                  <a:pt x="211" y="173"/>
                  <a:pt x="211" y="173"/>
                  <a:pt x="211" y="173"/>
                </a:cubicBezTo>
                <a:cubicBezTo>
                  <a:pt x="211" y="848"/>
                  <a:pt x="211" y="848"/>
                  <a:pt x="211" y="848"/>
                </a:cubicBezTo>
                <a:close/>
                <a:moveTo>
                  <a:pt x="0" y="0"/>
                </a:moveTo>
                <a:cubicBezTo>
                  <a:pt x="400" y="0"/>
                  <a:pt x="400" y="0"/>
                  <a:pt x="400" y="0"/>
                </a:cubicBezTo>
                <a:cubicBezTo>
                  <a:pt x="675" y="0"/>
                  <a:pt x="871" y="204"/>
                  <a:pt x="879" y="518"/>
                </a:cubicBezTo>
                <a:cubicBezTo>
                  <a:pt x="879" y="801"/>
                  <a:pt x="643" y="1020"/>
                  <a:pt x="368" y="1020"/>
                </a:cubicBezTo>
                <a:cubicBezTo>
                  <a:pt x="0" y="1020"/>
                  <a:pt x="0" y="1020"/>
                  <a:pt x="0" y="102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2692" y="0"/>
                </a:moveTo>
                <a:cubicBezTo>
                  <a:pt x="3375" y="0"/>
                  <a:pt x="3375" y="0"/>
                  <a:pt x="3375" y="0"/>
                </a:cubicBezTo>
                <a:cubicBezTo>
                  <a:pt x="3375" y="173"/>
                  <a:pt x="3375" y="173"/>
                  <a:pt x="3375" y="173"/>
                </a:cubicBezTo>
                <a:cubicBezTo>
                  <a:pt x="2911" y="173"/>
                  <a:pt x="2911" y="173"/>
                  <a:pt x="2911" y="173"/>
                </a:cubicBezTo>
                <a:cubicBezTo>
                  <a:pt x="2911" y="400"/>
                  <a:pt x="2911" y="400"/>
                  <a:pt x="2911" y="400"/>
                </a:cubicBezTo>
                <a:cubicBezTo>
                  <a:pt x="3343" y="400"/>
                  <a:pt x="3343" y="400"/>
                  <a:pt x="3343" y="400"/>
                </a:cubicBezTo>
                <a:cubicBezTo>
                  <a:pt x="3343" y="573"/>
                  <a:pt x="3343" y="573"/>
                  <a:pt x="3343" y="573"/>
                </a:cubicBezTo>
                <a:cubicBezTo>
                  <a:pt x="2911" y="573"/>
                  <a:pt x="2911" y="573"/>
                  <a:pt x="2911" y="573"/>
                </a:cubicBezTo>
                <a:cubicBezTo>
                  <a:pt x="2911" y="856"/>
                  <a:pt x="2911" y="856"/>
                  <a:pt x="2911" y="856"/>
                </a:cubicBezTo>
                <a:cubicBezTo>
                  <a:pt x="3398" y="856"/>
                  <a:pt x="3398" y="856"/>
                  <a:pt x="3398" y="856"/>
                </a:cubicBezTo>
                <a:cubicBezTo>
                  <a:pt x="3398" y="1020"/>
                  <a:pt x="3398" y="1020"/>
                  <a:pt x="3398" y="1020"/>
                </a:cubicBezTo>
                <a:cubicBezTo>
                  <a:pt x="2692" y="1020"/>
                  <a:pt x="2692" y="1020"/>
                  <a:pt x="2692" y="1020"/>
                </a:cubicBezTo>
                <a:cubicBezTo>
                  <a:pt x="2692" y="0"/>
                  <a:pt x="2692" y="0"/>
                  <a:pt x="2692" y="0"/>
                </a:cubicBezTo>
                <a:close/>
                <a:moveTo>
                  <a:pt x="1334" y="1020"/>
                </a:moveTo>
                <a:cubicBezTo>
                  <a:pt x="1334" y="856"/>
                  <a:pt x="1334" y="856"/>
                  <a:pt x="1334" y="856"/>
                </a:cubicBezTo>
                <a:cubicBezTo>
                  <a:pt x="1616" y="856"/>
                  <a:pt x="1616" y="856"/>
                  <a:pt x="1616" y="856"/>
                </a:cubicBezTo>
                <a:cubicBezTo>
                  <a:pt x="1365" y="212"/>
                  <a:pt x="1365" y="212"/>
                  <a:pt x="1365" y="212"/>
                </a:cubicBezTo>
                <a:cubicBezTo>
                  <a:pt x="1059" y="1020"/>
                  <a:pt x="1059" y="1020"/>
                  <a:pt x="1059" y="1020"/>
                </a:cubicBezTo>
                <a:cubicBezTo>
                  <a:pt x="839" y="1020"/>
                  <a:pt x="839" y="1020"/>
                  <a:pt x="839" y="102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99" y="0"/>
                  <a:pt x="1499" y="0"/>
                  <a:pt x="1499" y="0"/>
                </a:cubicBezTo>
                <a:cubicBezTo>
                  <a:pt x="1899" y="1020"/>
                  <a:pt x="1899" y="1020"/>
                  <a:pt x="1899" y="1020"/>
                </a:cubicBezTo>
                <a:cubicBezTo>
                  <a:pt x="1334" y="1020"/>
                  <a:pt x="1334" y="1020"/>
                  <a:pt x="1334" y="1020"/>
                </a:cubicBezTo>
                <a:close/>
                <a:moveTo>
                  <a:pt x="1726" y="173"/>
                </a:moveTo>
                <a:cubicBezTo>
                  <a:pt x="1726" y="0"/>
                  <a:pt x="1726" y="0"/>
                  <a:pt x="1726" y="0"/>
                </a:cubicBezTo>
                <a:cubicBezTo>
                  <a:pt x="2605" y="0"/>
                  <a:pt x="2605" y="0"/>
                  <a:pt x="2605" y="0"/>
                </a:cubicBezTo>
                <a:cubicBezTo>
                  <a:pt x="2605" y="173"/>
                  <a:pt x="2605" y="173"/>
                  <a:pt x="2605" y="173"/>
                </a:cubicBezTo>
                <a:cubicBezTo>
                  <a:pt x="2284" y="173"/>
                  <a:pt x="2284" y="173"/>
                  <a:pt x="2284" y="173"/>
                </a:cubicBezTo>
                <a:cubicBezTo>
                  <a:pt x="2284" y="1020"/>
                  <a:pt x="2284" y="1020"/>
                  <a:pt x="2284" y="1020"/>
                </a:cubicBezTo>
                <a:cubicBezTo>
                  <a:pt x="2056" y="1020"/>
                  <a:pt x="2056" y="1020"/>
                  <a:pt x="2056" y="1020"/>
                </a:cubicBezTo>
                <a:cubicBezTo>
                  <a:pt x="2056" y="173"/>
                  <a:pt x="2056" y="173"/>
                  <a:pt x="2056" y="173"/>
                </a:cubicBezTo>
                <a:cubicBezTo>
                  <a:pt x="1726" y="173"/>
                  <a:pt x="1726" y="173"/>
                  <a:pt x="1726" y="173"/>
                </a:cubicBezTo>
                <a:close/>
                <a:moveTo>
                  <a:pt x="3924" y="0"/>
                </a:moveTo>
                <a:cubicBezTo>
                  <a:pt x="3924" y="173"/>
                  <a:pt x="3924" y="173"/>
                  <a:pt x="3924" y="173"/>
                </a:cubicBezTo>
                <a:cubicBezTo>
                  <a:pt x="4183" y="173"/>
                  <a:pt x="4183" y="173"/>
                  <a:pt x="4183" y="173"/>
                </a:cubicBezTo>
                <a:cubicBezTo>
                  <a:pt x="3948" y="793"/>
                  <a:pt x="3948" y="793"/>
                  <a:pt x="3948" y="793"/>
                </a:cubicBezTo>
                <a:cubicBezTo>
                  <a:pt x="3657" y="0"/>
                  <a:pt x="3657" y="0"/>
                  <a:pt x="3657" y="0"/>
                </a:cubicBezTo>
                <a:cubicBezTo>
                  <a:pt x="3429" y="0"/>
                  <a:pt x="3429" y="0"/>
                  <a:pt x="3429" y="0"/>
                </a:cubicBezTo>
                <a:cubicBezTo>
                  <a:pt x="3830" y="1020"/>
                  <a:pt x="3830" y="1020"/>
                  <a:pt x="3830" y="1020"/>
                </a:cubicBezTo>
                <a:cubicBezTo>
                  <a:pt x="4073" y="1020"/>
                  <a:pt x="4073" y="1020"/>
                  <a:pt x="4073" y="1020"/>
                </a:cubicBezTo>
                <a:cubicBezTo>
                  <a:pt x="4466" y="0"/>
                  <a:pt x="4466" y="0"/>
                  <a:pt x="4466" y="0"/>
                </a:cubicBezTo>
                <a:cubicBezTo>
                  <a:pt x="3924" y="0"/>
                  <a:pt x="3924" y="0"/>
                  <a:pt x="39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7536" tIns="48768" rIns="97536" bIns="48768" numCol="1" anchor="t" anchorCtr="0" compatLnSpc="1">
            <a:prstTxWarp prst="textNoShape">
              <a:avLst/>
            </a:prstTxWarp>
          </a:bodyPr>
          <a:lstStyle/>
          <a:p>
            <a:endParaRPr lang="de-DE" sz="2048" dirty="0">
              <a:latin typeface="Segoe UI" panose="020B0502040204020203" pitchFamily="34" charset="0"/>
            </a:endParaRPr>
          </a:p>
        </p:txBody>
      </p:sp>
      <p:pic>
        <p:nvPicPr>
          <p:cNvPr id="16" name="SHAPE Bildmarke">
            <a:extLst>
              <a:ext uri="{FF2B5EF4-FFF2-40B4-BE49-F238E27FC236}">
                <a16:creationId xmlns:a16="http://schemas.microsoft.com/office/drawing/2014/main" id="{08D20C58-2F49-4191-B3FD-B56C8A036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57375"/>
            <a:ext cx="5834937" cy="1404938"/>
          </a:xfrm>
          <a:prstGeom prst="rect">
            <a:avLst/>
          </a:prstGeom>
        </p:spPr>
      </p:pic>
      <p:pic>
        <p:nvPicPr>
          <p:cNvPr id="21" name="SHAPE WOrtmarke">
            <a:extLst>
              <a:ext uri="{FF2B5EF4-FFF2-40B4-BE49-F238E27FC236}">
                <a16:creationId xmlns:a16="http://schemas.microsoft.com/office/drawing/2014/main" id="{EDD5F75A-F87D-48DC-9C5F-89968A3DA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0904" y="3613150"/>
            <a:ext cx="3022993" cy="3701763"/>
          </a:xfrm>
          <a:prstGeom prst="rect">
            <a:avLst/>
          </a:prstGeom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B1479900-6287-49B3-9960-49207D10FCA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077737" y="4233600"/>
            <a:ext cx="2450366" cy="4360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1400" b="1" kern="1200" baseline="0">
                <a:latin typeface="+mj-lt"/>
              </a:defRPr>
            </a:lvl2pPr>
            <a:lvl3pPr eaLnBrk="1" hangingPunct="1">
              <a:defRPr sz="1400" b="1" kern="1200" baseline="0">
                <a:latin typeface="+mj-lt"/>
              </a:defRPr>
            </a:lvl3pPr>
            <a:lvl4pPr eaLnBrk="1" hangingPunct="1">
              <a:defRPr sz="1400" b="1" kern="1200" baseline="0">
                <a:latin typeface="+mn-lt"/>
              </a:defRPr>
            </a:lvl4pPr>
            <a:lvl5pPr eaLnBrk="1" hangingPunct="1">
              <a:defRPr sz="1400" b="1" kern="1200" baseline="0">
                <a:latin typeface="+mj-lt"/>
              </a:defRPr>
            </a:lvl5pPr>
            <a:lvl6pPr eaLnBrk="1" hangingPunct="1">
              <a:defRPr sz="1400" b="1" kern="1200" baseline="0">
                <a:latin typeface="+mj-lt"/>
              </a:defRPr>
            </a:lvl6pPr>
            <a:lvl7pPr eaLnBrk="1" hangingPunct="1">
              <a:defRPr sz="1400" b="1" kern="1200" baseline="0">
                <a:latin typeface="+mj-lt"/>
              </a:defRPr>
            </a:lvl7pPr>
            <a:lvl8pPr eaLnBrk="1" hangingPunct="1">
              <a:defRPr sz="1400" b="1" kern="1200" baseline="0">
                <a:latin typeface="+mj-lt"/>
              </a:defRPr>
            </a:lvl8pPr>
            <a:lvl9pPr eaLnBrk="1" hangingPunct="1">
              <a:defRPr sz="1400" b="1" kern="1200" baseline="0">
                <a:latin typeface="+mj-lt"/>
              </a:defRPr>
            </a:lvl9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noProof="1">
                <a:solidFill>
                  <a:schemeClr val="bg1"/>
                </a:solidFill>
                <a:latin typeface="Compatil DATEV" panose="02060503060505020203" pitchFamily="18" charset="0"/>
              </a:rPr>
              <a:t>Gemeinsam.</a:t>
            </a:r>
            <a:endParaRPr kumimoji="0" lang="de-DE" sz="32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mpatil DATEV" panose="02060503060505020203" pitchFamily="18" charset="0"/>
            </a:endParaRPr>
          </a:p>
        </p:txBody>
      </p:sp>
      <p:sp>
        <p:nvSpPr>
          <p:cNvPr id="28" name="Copyright">
            <a:extLst>
              <a:ext uri="{FF2B5EF4-FFF2-40B4-BE49-F238E27FC236}">
                <a16:creationId xmlns:a16="http://schemas.microsoft.com/office/drawing/2014/main" id="{BBB50046-B4C6-4A59-B972-7AC28B953A3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774807" y="7042150"/>
            <a:ext cx="3455186" cy="273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Symbol" panose="05050102010706020507" pitchFamily="18" charset="2"/>
              <a:buChar char="-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tx2"/>
              </a:buClr>
              <a:buFont typeface="+mj-lt"/>
              <a:buAutoNum type="arabi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+mj-lt"/>
              <a:buAutoNum type="alphaL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None/>
              <a:defRPr sz="600" kern="1200" cap="none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indent="0" algn="ctr" defTabSz="457200" fontAlgn="auto">
              <a:lnSpc>
                <a:spcPct val="100000"/>
              </a:lnSpc>
              <a:spcBef>
                <a:spcPts val="427"/>
              </a:spcBef>
              <a:spcAft>
                <a:spcPts val="427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800" b="0" noProof="1">
                <a:solidFill>
                  <a:schemeClr val="bg1"/>
                </a:solidFill>
                <a:latin typeface="Segoe UI" panose="020B0502040204020203" pitchFamily="34" charset="0"/>
              </a:rPr>
              <a:t>© DATEV eG, alle Rechte vorbehalten</a:t>
            </a:r>
          </a:p>
        </p:txBody>
      </p:sp>
      <p:sp>
        <p:nvSpPr>
          <p:cNvPr id="30" name="Foliennummernplatzhalter 4">
            <a:extLst>
              <a:ext uri="{FF2B5EF4-FFF2-40B4-BE49-F238E27FC236}">
                <a16:creationId xmlns:a16="http://schemas.microsoft.com/office/drawing/2014/main" id="{EE440229-E64E-4583-A280-DB562680B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 bwMode="gray">
          <a:xfrm>
            <a:off x="9185275" y="7527643"/>
            <a:ext cx="2925763" cy="3889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4FF3DF-A5E6-4196-9473-7CBA17E326DE}" type="slidenum">
              <a:rPr lang="de-DE" sz="100" b="1" smtClean="0">
                <a:solidFill>
                  <a:sysClr val="windowText" lastClr="000000"/>
                </a:solidFill>
              </a:rPr>
              <a:pPr>
                <a:defRPr/>
              </a:pPr>
              <a:t>‹Nr.›</a:t>
            </a:fld>
            <a:endParaRPr lang="de-DE" sz="1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34EDA0FD-A8BE-49BB-B458-6A039999DCA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443838" y="4233600"/>
            <a:ext cx="3630568" cy="43603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1400" b="1" kern="1200" baseline="0">
                <a:latin typeface="+mj-lt"/>
              </a:defRPr>
            </a:lvl2pPr>
            <a:lvl3pPr eaLnBrk="1" hangingPunct="1">
              <a:defRPr sz="1400" b="1" kern="1200" baseline="0">
                <a:latin typeface="+mj-lt"/>
              </a:defRPr>
            </a:lvl3pPr>
            <a:lvl4pPr eaLnBrk="1" hangingPunct="1">
              <a:defRPr sz="1400" b="1" kern="1200" baseline="0">
                <a:latin typeface="+mn-lt"/>
              </a:defRPr>
            </a:lvl4pPr>
            <a:lvl5pPr eaLnBrk="1" hangingPunct="1">
              <a:defRPr sz="1400" b="1" kern="1200" baseline="0">
                <a:latin typeface="+mj-lt"/>
              </a:defRPr>
            </a:lvl5pPr>
            <a:lvl6pPr eaLnBrk="1" hangingPunct="1">
              <a:defRPr sz="1400" b="1" kern="1200" baseline="0">
                <a:latin typeface="+mj-lt"/>
              </a:defRPr>
            </a:lvl6pPr>
            <a:lvl7pPr eaLnBrk="1" hangingPunct="1">
              <a:defRPr sz="1400" b="1" kern="1200" baseline="0">
                <a:latin typeface="+mj-lt"/>
              </a:defRPr>
            </a:lvl7pPr>
            <a:lvl8pPr eaLnBrk="1" hangingPunct="1">
              <a:defRPr sz="1400" b="1" kern="1200" baseline="0">
                <a:latin typeface="+mj-lt"/>
              </a:defRPr>
            </a:lvl8pPr>
            <a:lvl9pPr eaLnBrk="1" hangingPunct="1">
              <a:defRPr sz="1400" b="1" kern="1200" baseline="0">
                <a:latin typeface="+mj-lt"/>
              </a:defRPr>
            </a:lvl9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noProof="1">
                <a:solidFill>
                  <a:schemeClr val="bg1"/>
                </a:solidFill>
                <a:latin typeface="Compatil DATEV" panose="02060503060505020203" pitchFamily="18" charset="0"/>
              </a:rPr>
              <a:t>Zukunft gestalten.</a:t>
            </a:r>
            <a:endParaRPr kumimoji="0" lang="de-DE" sz="32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mpatil DATEV" panose="02060503060505020203" pitchFamily="18" charset="0"/>
              <a:ea typeface="+mj-ea"/>
              <a:cs typeface="+mj-cs"/>
            </a:endParaRPr>
          </a:p>
        </p:txBody>
      </p:sp>
      <p:pic>
        <p:nvPicPr>
          <p:cNvPr id="26" name="SHAPE Copyright">
            <a:extLst>
              <a:ext uri="{FF2B5EF4-FFF2-40B4-BE49-F238E27FC236}">
                <a16:creationId xmlns:a16="http://schemas.microsoft.com/office/drawing/2014/main" id="{B4C66284-1EBB-4044-9A50-2F83D1A2D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0014" y="7234238"/>
            <a:ext cx="5184774" cy="80962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01E6151D-F810-4391-A329-0F112A72E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958387" y="0"/>
            <a:ext cx="3046413" cy="228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spcAft>
                <a:spcPts val="600"/>
              </a:spcAft>
            </a:pPr>
            <a:r>
              <a:rPr lang="de-DE" sz="1800" b="1" dirty="0">
                <a:effectLst/>
                <a:latin typeface="Segoe UI" panose="020B0502040204020203" pitchFamily="34" charset="0"/>
              </a:rPr>
              <a:t>Achtung:</a:t>
            </a:r>
          </a:p>
          <a:p>
            <a:pPr>
              <a:spcAft>
                <a:spcPts val="600"/>
              </a:spcAft>
            </a:pPr>
            <a:r>
              <a:rPr lang="de-DE" sz="1400" b="0" dirty="0">
                <a:effectLst/>
                <a:latin typeface="Segoe UI" panose="020B0502040204020203" pitchFamily="34" charset="0"/>
              </a:rPr>
              <a:t>Dieses Layout kann aufgrund mehrerer Animationen zu Performance-Problemen bei Online-Präsentationen führen.</a:t>
            </a:r>
          </a:p>
          <a:p>
            <a:r>
              <a:rPr lang="de-DE" sz="1400" b="0" dirty="0">
                <a:effectLst/>
                <a:latin typeface="Segoe UI" panose="020B0502040204020203" pitchFamily="34" charset="0"/>
              </a:rPr>
              <a:t>Die Warnung wird im Präsentationsmodus </a:t>
            </a:r>
            <a:r>
              <a:rPr lang="de-DE" sz="1400" b="0" kern="1200" dirty="0">
                <a:solidFill>
                  <a:schemeClr val="lt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nicht angezeigt.</a:t>
            </a:r>
          </a:p>
        </p:txBody>
      </p:sp>
    </p:spTree>
    <p:extLst>
      <p:ext uri="{BB962C8B-B14F-4D97-AF65-F5344CB8AC3E}">
        <p14:creationId xmlns:p14="http://schemas.microsoft.com/office/powerpoint/2010/main" val="269470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1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2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/>
      <p:bldP spid="28" grpId="0"/>
      <p:bldP spid="31" grpId="0"/>
      <p:bldP spid="20" grpId="0" animBg="1"/>
    </p:bld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Variation_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1601" y="1432800"/>
            <a:ext cx="10514472" cy="504000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cs typeface="Segoe UI" pitchFamily="34" charset="0"/>
              </a:defRPr>
            </a:lvl1pPr>
          </a:lstStyle>
          <a:p>
            <a:pPr lvl="0"/>
            <a:r>
              <a:rPr lang="de-DE" dirty="0"/>
              <a:t>Subline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6015" cy="1224000"/>
          </a:xfrm>
        </p:spPr>
        <p:txBody>
          <a:bodyPr/>
          <a:lstStyle>
            <a:lvl1pPr>
              <a:lnSpc>
                <a:spcPts val="3999"/>
              </a:lnSpc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01" y="2073600"/>
            <a:ext cx="13010401" cy="5244817"/>
          </a:xfrm>
          <a:prstGeom prst="rect">
            <a:avLst/>
          </a:prstGeom>
        </p:spPr>
      </p:pic>
      <p:pic>
        <p:nvPicPr>
          <p:cNvPr id="1026" name="Picture 2" descr="C:\Users\Vanessa\Desktop\datev_2_7\logo_2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4801" y="374400"/>
            <a:ext cx="1393200" cy="13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0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Variation_#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13004800" cy="7315200"/>
          </a:xfrm>
        </p:spPr>
        <p:txBody>
          <a:bodyPr/>
          <a:lstStyle>
            <a:lvl1pPr>
              <a:defRPr>
                <a:latin typeface="Segoe UI" pitchFamily="34" charset="0"/>
              </a:defRPr>
            </a:lvl1pPr>
            <a:lvl9pPr>
              <a:defRPr baseline="0"/>
            </a:lvl9pPr>
          </a:lstStyle>
          <a:p>
            <a:pPr lvl="0"/>
            <a:r>
              <a:rPr lang="de-DE" dirty="0"/>
              <a:t>   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10822880" y="5817841"/>
            <a:ext cx="2181921" cy="1497360"/>
          </a:xfrm>
          <a:prstGeom prst="rect">
            <a:avLst/>
          </a:prstGeom>
          <a:solidFill>
            <a:srgbClr val="90D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>
              <a:solidFill>
                <a:srgbClr val="FFFFFF"/>
              </a:solidFill>
            </a:endParaRPr>
          </a:p>
        </p:txBody>
      </p:sp>
      <p:sp>
        <p:nvSpPr>
          <p:cNvPr id="9" name="Textplatzhalter 32"/>
          <p:cNvSpPr>
            <a:spLocks noGrp="1"/>
          </p:cNvSpPr>
          <p:nvPr>
            <p:ph type="body" sz="quarter" idx="14" hasCustomPrompt="1"/>
          </p:nvPr>
        </p:nvSpPr>
        <p:spPr>
          <a:xfrm>
            <a:off x="-6875" y="201216"/>
            <a:ext cx="13011675" cy="1832400"/>
          </a:xfrm>
          <a:prstGeom prst="rect">
            <a:avLst/>
          </a:prstGeom>
          <a:solidFill>
            <a:schemeClr val="bg1"/>
          </a:solidFill>
          <a:effectLst>
            <a:outerShdw blurRad="190500" dist="38100" dir="2700000" algn="ctr" rotWithShape="0">
              <a:schemeClr val="tx1">
                <a:alpha val="70000"/>
              </a:schemeClr>
            </a:outerShdw>
          </a:effectLst>
        </p:spPr>
        <p:txBody>
          <a:bodyPr/>
          <a:lstStyle>
            <a:lvl1pPr marL="0" indent="0">
              <a:buNone/>
              <a:defRPr>
                <a:latin typeface="Segoe UI" pitchFamily="34" charset="0"/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1601" y="1425353"/>
            <a:ext cx="10514472" cy="503583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cs typeface="Segoe UI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217"/>
            <a:ext cx="10516015" cy="1224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8" name="Textplatzhalter 44"/>
          <p:cNvSpPr>
            <a:spLocks noGrp="1"/>
          </p:cNvSpPr>
          <p:nvPr>
            <p:ph type="body" sz="quarter" idx="23" hasCustomPrompt="1"/>
          </p:nvPr>
        </p:nvSpPr>
        <p:spPr>
          <a:xfrm>
            <a:off x="11314801" y="374400"/>
            <a:ext cx="1393200" cy="13932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Segoe UI" pitchFamily="34" charset="0"/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5715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0" y="14808"/>
            <a:ext cx="13004800" cy="7300392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107995" rIns="91435" bIns="1079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600"/>
              </a:spcBef>
              <a:buClr>
                <a:srgbClr val="8CD33C"/>
              </a:buClr>
              <a:buSzPct val="100000"/>
              <a:tabLst>
                <a:tab pos="357170" algn="l"/>
              </a:tabLst>
            </a:pPr>
            <a:endParaRPr lang="de-DE" sz="1600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pic>
        <p:nvPicPr>
          <p:cNvPr id="2050" name="Picture 2" descr="C:\Users\Vanessa\Desktop\datev_2_7\logoclaim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93600" y="1846800"/>
            <a:ext cx="5577518" cy="36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96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mittel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5616576" cy="14255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418434C-DF41-44B6-87DE-2958D41FA0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502400" y="0"/>
            <a:ext cx="6502400" cy="7042150"/>
          </a:xfrm>
          <a:prstGeom prst="rect">
            <a:avLst/>
          </a:prstGeom>
        </p:spPr>
        <p:txBody>
          <a:bodyPr wrap="square" tIns="172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475297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 tIns="0"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31C79-4F40-4167-8DD9-FA30BBB2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B4BC9397-F940-4541-A10C-9962ECB9E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95492679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381550" y="6324601"/>
            <a:ext cx="10515600" cy="921600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marR="0" indent="-359982" algn="l" defTabSz="13003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0D033"/>
              </a:buClr>
              <a:buSzPct val="80000"/>
              <a:buFont typeface="Wingdings" panose="05000000000000000000" pitchFamily="2" charset="2"/>
              <a:buChar char=""/>
              <a:tabLst/>
              <a:defRPr sz="2400" b="1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Clr>
                <a:srgbClr val="90D033"/>
              </a:buClr>
              <a:buFont typeface="Wingdings" panose="05000000000000000000" pitchFamily="2" charset="2"/>
              <a:buChar char="è"/>
              <a:defRPr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3" name="Textplatzhalter 28"/>
          <p:cNvSpPr>
            <a:spLocks noGrp="1"/>
          </p:cNvSpPr>
          <p:nvPr>
            <p:ph type="body" sz="quarter" idx="33" hasCustomPrompt="1"/>
          </p:nvPr>
        </p:nvSpPr>
        <p:spPr>
          <a:xfrm>
            <a:off x="381550" y="5097897"/>
            <a:ext cx="10515600" cy="1224000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-406374">
              <a:spcAft>
                <a:spcPts val="0"/>
              </a:spcAft>
              <a:buFontTx/>
              <a:buNone/>
              <a:defRPr sz="2400" b="0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</a:lstStyle>
          <a:p>
            <a:pPr lvl="0"/>
            <a:r>
              <a:rPr lang="de-DE" dirty="0"/>
              <a:t>Dieser Bereich steht für ausführliche, beschreibende Inhalte zur Verfügung. Verwendet werden können Fließtexte, Aufzählungen oder auch Merksätze.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1600" y="4452339"/>
            <a:ext cx="10515600" cy="503583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cs typeface="Segoe UI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81600" y="3221850"/>
            <a:ext cx="10517202" cy="1219200"/>
          </a:xfr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7" hasCustomPrompt="1"/>
          </p:nvPr>
        </p:nvSpPr>
        <p:spPr>
          <a:xfrm>
            <a:off x="0" y="-1"/>
            <a:ext cx="13004800" cy="3222000"/>
          </a:xfrm>
          <a:solidFill>
            <a:srgbClr val="90D033"/>
          </a:solidFill>
        </p:spPr>
        <p:txBody>
          <a:bodyPr/>
          <a:lstStyle>
            <a:lvl1pPr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44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1600" y="1432801"/>
            <a:ext cx="10517202" cy="503583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cs typeface="Segoe UI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5" name="Titel 4"/>
          <p:cNvSpPr>
            <a:spLocks noGrp="1"/>
          </p:cNvSpPr>
          <p:nvPr>
            <p:ph type="title" hasCustomPrompt="1"/>
          </p:nvPr>
        </p:nvSpPr>
        <p:spPr>
          <a:xfrm>
            <a:off x="381600" y="201601"/>
            <a:ext cx="10517202" cy="1224000"/>
          </a:xfrm>
        </p:spPr>
        <p:txBody>
          <a:bodyPr lIns="129594">
            <a:noAutofit/>
          </a:bodyPr>
          <a:lstStyle>
            <a:lvl1pPr marL="0" indent="0"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16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381550" y="6145010"/>
            <a:ext cx="10515600" cy="993980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Clr>
                <a:srgbClr val="90D033"/>
              </a:buClr>
              <a:buSzPct val="80000"/>
              <a:buFont typeface="Wingdings" panose="05000000000000000000" pitchFamily="2" charset="2"/>
              <a:buChar char="è"/>
              <a:defRPr sz="2400" b="1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Clr>
                <a:srgbClr val="90D033"/>
              </a:buClr>
              <a:buFont typeface="Wingdings" panose="05000000000000000000" pitchFamily="2" charset="2"/>
              <a:buChar char="è"/>
              <a:defRPr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0" name="Textplatzhalter 28"/>
          <p:cNvSpPr>
            <a:spLocks noGrp="1"/>
          </p:cNvSpPr>
          <p:nvPr>
            <p:ph type="body" sz="quarter" idx="33" hasCustomPrompt="1"/>
          </p:nvPr>
        </p:nvSpPr>
        <p:spPr>
          <a:xfrm>
            <a:off x="381550" y="4665713"/>
            <a:ext cx="10515600" cy="1479297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-406374">
              <a:spcAft>
                <a:spcPts val="0"/>
              </a:spcAft>
              <a:buFontTx/>
              <a:buNone/>
              <a:defRPr sz="2400" b="0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</a:lstStyle>
          <a:p>
            <a:pPr lvl="0"/>
            <a:r>
              <a:rPr lang="de-DE" dirty="0"/>
              <a:t>Dieser Bereich steht für ausführliche, beschreibende Inhalte zur Verfügung. Verwendet werden können Fließtexte, Aufzählungen oder auch Merksätze.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37" hasCustomPrompt="1"/>
          </p:nvPr>
        </p:nvSpPr>
        <p:spPr>
          <a:xfrm>
            <a:off x="-1" y="2073274"/>
            <a:ext cx="10897200" cy="2430000"/>
          </a:xfrm>
          <a:solidFill>
            <a:srgbClr val="90D033"/>
          </a:solidFill>
        </p:spPr>
        <p:txBody>
          <a:bodyPr/>
          <a:lstStyle>
            <a:lvl1pPr marL="127357" indent="0">
              <a:buNone/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774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1600" y="1432801"/>
            <a:ext cx="10515600" cy="503583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cs typeface="Segoe UI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23" name="Titel 4"/>
          <p:cNvSpPr>
            <a:spLocks noGrp="1"/>
          </p:cNvSpPr>
          <p:nvPr>
            <p:ph type="title" hasCustomPrompt="1"/>
          </p:nvPr>
        </p:nvSpPr>
        <p:spPr>
          <a:xfrm>
            <a:off x="381601" y="201601"/>
            <a:ext cx="10515600" cy="1224000"/>
          </a:xfrm>
        </p:spPr>
        <p:txBody>
          <a:bodyPr>
            <a:noAutofit/>
          </a:bodyPr>
          <a:lstStyle>
            <a:lvl1pPr marL="0" indent="0"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24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381550" y="3488400"/>
            <a:ext cx="10515600" cy="921600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Clr>
                <a:srgbClr val="90D033"/>
              </a:buClr>
              <a:buSzPct val="80000"/>
              <a:buFont typeface="Wingdings" panose="05000000000000000000" pitchFamily="2" charset="2"/>
              <a:buChar char="è"/>
              <a:defRPr sz="2400" b="1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Clr>
                <a:srgbClr val="90D033"/>
              </a:buClr>
              <a:buFont typeface="Wingdings" panose="05000000000000000000" pitchFamily="2" charset="2"/>
              <a:buChar char="è"/>
              <a:defRPr sz="2400" b="1" baseline="0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5" name="Textplatzhalter 28"/>
          <p:cNvSpPr>
            <a:spLocks noGrp="1"/>
          </p:cNvSpPr>
          <p:nvPr>
            <p:ph type="body" sz="quarter" idx="33" hasCustomPrompt="1"/>
          </p:nvPr>
        </p:nvSpPr>
        <p:spPr>
          <a:xfrm>
            <a:off x="381550" y="2073424"/>
            <a:ext cx="10515600" cy="1414800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-406374">
              <a:spcAft>
                <a:spcPts val="0"/>
              </a:spcAft>
              <a:buFontTx/>
              <a:buNone/>
              <a:defRPr sz="2400" b="0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</a:lstStyle>
          <a:p>
            <a:pPr lvl="0"/>
            <a:r>
              <a:rPr lang="de-DE" dirty="0"/>
              <a:t>Dieser Bereich steht für ausführliche, beschreibende Inhalte zur Verfügung. Verwendet werden können Fließtexte, Aufzählungen oder auch Merksätze.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4" hasCustomPrompt="1"/>
          </p:nvPr>
        </p:nvSpPr>
        <p:spPr>
          <a:xfrm>
            <a:off x="0" y="4665601"/>
            <a:ext cx="10897200" cy="2214000"/>
          </a:xfrm>
          <a:solidFill>
            <a:srgbClr val="90D033"/>
          </a:solidFill>
        </p:spPr>
        <p:txBody>
          <a:bodyPr/>
          <a:lstStyle>
            <a:lvl1pPr marL="127357" indent="0">
              <a:buNone/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22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18"/>
          <p:cNvSpPr>
            <a:spLocks noGrp="1"/>
          </p:cNvSpPr>
          <p:nvPr>
            <p:ph type="sldNum" sz="quarter" idx="31"/>
          </p:nvPr>
        </p:nvSpPr>
        <p:spPr>
          <a:xfrm>
            <a:off x="11901601" y="6494401"/>
            <a:ext cx="576080" cy="247650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fld id="{8456B198-FE55-4C2A-B77C-6C84E7014382}" type="slidenum">
              <a:rPr lang="de-DE" smtClean="0">
                <a:solidFill>
                  <a:srgbClr val="000000"/>
                </a:solidFill>
              </a:rPr>
              <a:pPr/>
              <a:t>‹Nr.›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Datumsplatzhalter 14"/>
          <p:cNvSpPr>
            <a:spLocks noGrp="1"/>
          </p:cNvSpPr>
          <p:nvPr>
            <p:ph type="dt" sz="half" idx="29"/>
          </p:nvPr>
        </p:nvSpPr>
        <p:spPr>
          <a:xfrm>
            <a:off x="11399080" y="6181201"/>
            <a:ext cx="1605720" cy="3085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ußzeilenplatzhalter 15"/>
          <p:cNvSpPr>
            <a:spLocks noGrp="1"/>
          </p:cNvSpPr>
          <p:nvPr>
            <p:ph type="ftr" sz="quarter" idx="30"/>
          </p:nvPr>
        </p:nvSpPr>
        <p:spPr>
          <a:xfrm>
            <a:off x="11399080" y="5882401"/>
            <a:ext cx="1605720" cy="300368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1600" y="1432801"/>
            <a:ext cx="10515600" cy="503583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cs typeface="Segoe UI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1" name="Titel 4"/>
          <p:cNvSpPr>
            <a:spLocks noGrp="1"/>
          </p:cNvSpPr>
          <p:nvPr>
            <p:ph type="title" hasCustomPrompt="1"/>
          </p:nvPr>
        </p:nvSpPr>
        <p:spPr>
          <a:xfrm>
            <a:off x="381600" y="201601"/>
            <a:ext cx="10517202" cy="1224000"/>
          </a:xfr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073600"/>
            <a:ext cx="13004800" cy="5241600"/>
          </a:xfrm>
          <a:solidFill>
            <a:srgbClr val="90D033"/>
          </a:solidFill>
        </p:spPr>
        <p:txBody>
          <a:bodyPr/>
          <a:lstStyle>
            <a:lvl1pPr marL="127357" indent="0">
              <a:buNone/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523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umsplatzhalter 15"/>
          <p:cNvSpPr>
            <a:spLocks noGrp="1"/>
          </p:cNvSpPr>
          <p:nvPr>
            <p:ph type="dt" sz="half" idx="29"/>
          </p:nvPr>
        </p:nvSpPr>
        <p:spPr>
          <a:xfrm>
            <a:off x="11399080" y="6181201"/>
            <a:ext cx="1605720" cy="3085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0"/>
          </p:nvPr>
        </p:nvSpPr>
        <p:spPr>
          <a:xfrm>
            <a:off x="11399080" y="5882401"/>
            <a:ext cx="1605720" cy="300368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31"/>
          </p:nvPr>
        </p:nvSpPr>
        <p:spPr>
          <a:xfrm>
            <a:off x="11901601" y="6494401"/>
            <a:ext cx="576080" cy="247650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fld id="{8456B198-FE55-4C2A-B77C-6C84E7014382}" type="slidenum">
              <a:rPr lang="de-DE" smtClean="0">
                <a:solidFill>
                  <a:srgbClr val="000000"/>
                </a:solidFill>
              </a:rPr>
              <a:pPr/>
              <a:t>‹Nr.›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1599" y="1432801"/>
            <a:ext cx="5425200" cy="503583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cs typeface="Segoe UI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3" name="Titel 4"/>
          <p:cNvSpPr>
            <a:spLocks noGrp="1"/>
          </p:cNvSpPr>
          <p:nvPr>
            <p:ph type="title" hasCustomPrompt="1"/>
          </p:nvPr>
        </p:nvSpPr>
        <p:spPr>
          <a:xfrm>
            <a:off x="381601" y="201601"/>
            <a:ext cx="5426573" cy="1224000"/>
          </a:xfr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14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381599" y="4521696"/>
            <a:ext cx="5425200" cy="2468203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Clr>
                <a:srgbClr val="90D033"/>
              </a:buClr>
              <a:buSzPct val="80000"/>
              <a:buFont typeface="Wingdings" panose="05000000000000000000" pitchFamily="2" charset="2"/>
              <a:buChar char="è"/>
              <a:defRPr sz="2400" b="1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Clr>
                <a:srgbClr val="90D033"/>
              </a:buClr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  <a:p>
            <a:pPr lvl="1"/>
            <a:endParaRPr lang="de-DE" dirty="0"/>
          </a:p>
        </p:txBody>
      </p:sp>
      <p:sp>
        <p:nvSpPr>
          <p:cNvPr id="21" name="Textplatzhalter 28"/>
          <p:cNvSpPr>
            <a:spLocks noGrp="1"/>
          </p:cNvSpPr>
          <p:nvPr>
            <p:ph type="body" sz="quarter" idx="33" hasCustomPrompt="1"/>
          </p:nvPr>
        </p:nvSpPr>
        <p:spPr>
          <a:xfrm>
            <a:off x="381599" y="2073424"/>
            <a:ext cx="5426574" cy="2448272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-406374">
              <a:spcAft>
                <a:spcPts val="0"/>
              </a:spcAft>
              <a:buFontTx/>
              <a:buNone/>
              <a:defRPr sz="2400" b="0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</a:lstStyle>
          <a:p>
            <a:pPr lvl="0"/>
            <a:r>
              <a:rPr lang="de-DE" dirty="0"/>
              <a:t>Dieser Bereich steht für ausführliche, beschreibende Inhalte zur Verfügung. Verwendet werden können Fließtexte, Aufzählungen oder auch Merksätze.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4" hasCustomPrompt="1"/>
          </p:nvPr>
        </p:nvSpPr>
        <p:spPr>
          <a:xfrm>
            <a:off x="6069601" y="-2"/>
            <a:ext cx="4827600" cy="6991201"/>
          </a:xfrm>
          <a:solidFill>
            <a:srgbClr val="90D033"/>
          </a:solidFill>
        </p:spPr>
        <p:txBody>
          <a:bodyPr/>
          <a:lstStyle>
            <a:lvl1pPr marL="127357" indent="0">
              <a:buNone/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524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umsplatzhalter 15"/>
          <p:cNvSpPr>
            <a:spLocks noGrp="1"/>
          </p:cNvSpPr>
          <p:nvPr>
            <p:ph type="dt" sz="half" idx="29"/>
          </p:nvPr>
        </p:nvSpPr>
        <p:spPr>
          <a:xfrm>
            <a:off x="11399080" y="6181201"/>
            <a:ext cx="1605720" cy="3085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0"/>
          </p:nvPr>
        </p:nvSpPr>
        <p:spPr>
          <a:xfrm>
            <a:off x="11399080" y="5882401"/>
            <a:ext cx="1605720" cy="300368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31"/>
          </p:nvPr>
        </p:nvSpPr>
        <p:spPr>
          <a:xfrm>
            <a:off x="11901601" y="6494401"/>
            <a:ext cx="576080" cy="247650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fld id="{8456B198-FE55-4C2A-B77C-6C84E7014382}" type="slidenum">
              <a:rPr lang="de-DE" smtClean="0">
                <a:solidFill>
                  <a:srgbClr val="000000"/>
                </a:solidFill>
              </a:rPr>
              <a:pPr/>
              <a:t>‹Nr.›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689440" y="1431707"/>
            <a:ext cx="5209200" cy="503583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cs typeface="Segoe UI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4" name="Titel 4"/>
          <p:cNvSpPr>
            <a:spLocks noGrp="1"/>
          </p:cNvSpPr>
          <p:nvPr>
            <p:ph type="title" hasCustomPrompt="1"/>
          </p:nvPr>
        </p:nvSpPr>
        <p:spPr>
          <a:xfrm>
            <a:off x="5689439" y="201216"/>
            <a:ext cx="5209200" cy="1219200"/>
          </a:xfr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21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01" y="4669732"/>
            <a:ext cx="5209200" cy="2320166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2" name="Textplatzhalter 28"/>
          <p:cNvSpPr>
            <a:spLocks noGrp="1"/>
          </p:cNvSpPr>
          <p:nvPr>
            <p:ph type="body" sz="quarter" idx="33" hasCustomPrompt="1"/>
          </p:nvPr>
        </p:nvSpPr>
        <p:spPr>
          <a:xfrm>
            <a:off x="5688001" y="2073424"/>
            <a:ext cx="5209200" cy="2596308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-406374">
              <a:spcAft>
                <a:spcPts val="0"/>
              </a:spcAft>
              <a:buFontTx/>
              <a:buNone/>
              <a:defRPr sz="2400" b="0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</a:lstStyle>
          <a:p>
            <a:pPr lvl="0"/>
            <a:r>
              <a:rPr lang="de-DE" dirty="0"/>
              <a:t>Dieser Bereich steht für ausführliche, beschreibende Inhalte zur Verfügung. Verwendet werden können Fließtexte, Aufzählungen oder auch Merksätze.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4" hasCustomPrompt="1"/>
          </p:nvPr>
        </p:nvSpPr>
        <p:spPr>
          <a:xfrm>
            <a:off x="532801" y="0"/>
            <a:ext cx="4874401" cy="6991201"/>
          </a:xfrm>
          <a:solidFill>
            <a:srgbClr val="90D033"/>
          </a:solidFill>
        </p:spPr>
        <p:txBody>
          <a:bodyPr/>
          <a:lstStyle>
            <a:lvl1pPr marL="127357" indent="0">
              <a:buNone/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478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umsplatzhalter 15"/>
          <p:cNvSpPr>
            <a:spLocks noGrp="1"/>
          </p:cNvSpPr>
          <p:nvPr>
            <p:ph type="dt" sz="half" idx="29"/>
          </p:nvPr>
        </p:nvSpPr>
        <p:spPr>
          <a:xfrm>
            <a:off x="11399080" y="6181201"/>
            <a:ext cx="1605720" cy="3085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0"/>
          </p:nvPr>
        </p:nvSpPr>
        <p:spPr>
          <a:xfrm>
            <a:off x="11399080" y="5882401"/>
            <a:ext cx="1605720" cy="300368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31"/>
          </p:nvPr>
        </p:nvSpPr>
        <p:spPr>
          <a:xfrm>
            <a:off x="11901601" y="6494401"/>
            <a:ext cx="576080" cy="247650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fld id="{8456B198-FE55-4C2A-B77C-6C84E7014382}" type="slidenum">
              <a:rPr lang="de-DE" smtClean="0">
                <a:solidFill>
                  <a:srgbClr val="000000"/>
                </a:solidFill>
              </a:rPr>
              <a:pPr/>
              <a:t>‹Nr.›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642000" y="1432801"/>
            <a:ext cx="4255201" cy="503583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cs typeface="Segoe UI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5" name="Titel 4"/>
          <p:cNvSpPr>
            <a:spLocks noGrp="1"/>
          </p:cNvSpPr>
          <p:nvPr>
            <p:ph type="title" hasCustomPrompt="1"/>
          </p:nvPr>
        </p:nvSpPr>
        <p:spPr>
          <a:xfrm>
            <a:off x="6642382" y="201600"/>
            <a:ext cx="4255201" cy="1219200"/>
          </a:xfr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Übers. (Max 2 Zeilen)</a:t>
            </a:r>
          </a:p>
        </p:txBody>
      </p:sp>
      <p:sp>
        <p:nvSpPr>
          <p:cNvPr id="21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6642000" y="4715419"/>
            <a:ext cx="4255201" cy="2542581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Clr>
                <a:srgbClr val="90D033"/>
              </a:buClr>
              <a:buSzPct val="80000"/>
              <a:buFont typeface="Wingdings" panose="05000000000000000000" pitchFamily="2" charset="2"/>
              <a:buChar char="è"/>
              <a:defRPr sz="2400" b="1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Clr>
                <a:srgbClr val="90D033"/>
              </a:buClr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2" name="Textplatzhalter 28"/>
          <p:cNvSpPr>
            <a:spLocks noGrp="1"/>
          </p:cNvSpPr>
          <p:nvPr>
            <p:ph type="body" sz="quarter" idx="33" hasCustomPrompt="1"/>
          </p:nvPr>
        </p:nvSpPr>
        <p:spPr>
          <a:xfrm>
            <a:off x="6642000" y="2073425"/>
            <a:ext cx="4255201" cy="2641995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-406374">
              <a:spcAft>
                <a:spcPts val="0"/>
              </a:spcAft>
              <a:buFontTx/>
              <a:buNone/>
              <a:defRPr sz="2400" b="0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</a:lstStyle>
          <a:p>
            <a:pPr lvl="0"/>
            <a:r>
              <a:rPr lang="de-DE" dirty="0"/>
              <a:t>Dieser Bereich steht für ausführliche, beschreibende Inhalte zur Verfügung. Verwendet werden können Fließtexte und Aufzählungen.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4" hasCustomPrompt="1"/>
          </p:nvPr>
        </p:nvSpPr>
        <p:spPr>
          <a:xfrm>
            <a:off x="0" y="0"/>
            <a:ext cx="6502400" cy="7315200"/>
          </a:xfrm>
          <a:solidFill>
            <a:srgbClr val="90D033"/>
          </a:solidFill>
        </p:spPr>
        <p:txBody>
          <a:bodyPr/>
          <a:lstStyle>
            <a:lvl1pPr marL="127357" indent="0">
              <a:buNone/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268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>
          <a:xfrm>
            <a:off x="11399080" y="6181201"/>
            <a:ext cx="1605720" cy="3085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7"/>
          </p:nvPr>
        </p:nvSpPr>
        <p:spPr>
          <a:xfrm>
            <a:off x="11399080" y="5882401"/>
            <a:ext cx="1605720" cy="300368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>
          <a:xfrm>
            <a:off x="11901601" y="6494401"/>
            <a:ext cx="576080" cy="247650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fld id="{8456B198-FE55-4C2A-B77C-6C84E7014382}" type="slidenum">
              <a:rPr lang="de-DE" smtClean="0">
                <a:solidFill>
                  <a:srgbClr val="000000"/>
                </a:solidFill>
              </a:rPr>
              <a:pPr/>
              <a:t>‹Nr.›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3004800" cy="7315200"/>
          </a:xfrm>
          <a:solidFill>
            <a:srgbClr val="90D033"/>
          </a:solidFill>
        </p:spPr>
        <p:txBody>
          <a:bodyPr/>
          <a:lstStyle>
            <a:lvl1pPr marL="127357" indent="0">
              <a:buNone/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5" name="Textplatzhalter 32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75518"/>
            <a:ext cx="13003200" cy="1833508"/>
          </a:xfrm>
          <a:prstGeom prst="rect">
            <a:avLst/>
          </a:prstGeom>
          <a:solidFill>
            <a:srgbClr val="FFFFFF"/>
          </a:solidFill>
          <a:effectLst>
            <a:outerShdw blurRad="190500" dist="38100" dir="2700000" algn="ctr" rotWithShape="0">
              <a:schemeClr val="bg1">
                <a:alpha val="70000"/>
              </a:schemeClr>
            </a:outerShdw>
          </a:effectLst>
        </p:spPr>
        <p:txBody>
          <a:bodyPr lIns="130039" tIns="65020" rIns="130039" bIns="65020"/>
          <a:lstStyle>
            <a:lvl1pPr marL="0" indent="0">
              <a:buNone/>
              <a:defRPr>
                <a:latin typeface="Segoe UI" pitchFamily="34" charset="0"/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1600" y="1432801"/>
            <a:ext cx="10515600" cy="576225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cs typeface="Segoe UI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0" name="Titel 4"/>
          <p:cNvSpPr>
            <a:spLocks noGrp="1"/>
          </p:cNvSpPr>
          <p:nvPr>
            <p:ph type="title" hasCustomPrompt="1"/>
          </p:nvPr>
        </p:nvSpPr>
        <p:spPr>
          <a:xfrm>
            <a:off x="381600" y="201217"/>
            <a:ext cx="10517202" cy="1224000"/>
          </a:xfr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</p:spTree>
    <p:extLst>
      <p:ext uri="{BB962C8B-B14F-4D97-AF65-F5344CB8AC3E}">
        <p14:creationId xmlns:p14="http://schemas.microsoft.com/office/powerpoint/2010/main" val="284107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umsplatzhalter 14"/>
          <p:cNvSpPr>
            <a:spLocks noGrp="1"/>
          </p:cNvSpPr>
          <p:nvPr>
            <p:ph type="dt" sz="half" idx="29"/>
          </p:nvPr>
        </p:nvSpPr>
        <p:spPr>
          <a:xfrm>
            <a:off x="11399080" y="6181201"/>
            <a:ext cx="1605720" cy="3085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30"/>
          </p:nvPr>
        </p:nvSpPr>
        <p:spPr>
          <a:xfrm>
            <a:off x="11399080" y="5882401"/>
            <a:ext cx="1605720" cy="300368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31"/>
          </p:nvPr>
        </p:nvSpPr>
        <p:spPr>
          <a:xfrm>
            <a:off x="11901601" y="6494401"/>
            <a:ext cx="576080" cy="247650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fld id="{8456B198-FE55-4C2A-B77C-6C84E7014382}" type="slidenum">
              <a:rPr lang="de-DE" smtClean="0">
                <a:solidFill>
                  <a:srgbClr val="000000"/>
                </a:solidFill>
              </a:rPr>
              <a:pPr/>
              <a:t>‹Nr.›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1601" y="1432801"/>
            <a:ext cx="10515600" cy="503583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cs typeface="Segoe UI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1" name="Titel 4"/>
          <p:cNvSpPr>
            <a:spLocks noGrp="1"/>
          </p:cNvSpPr>
          <p:nvPr>
            <p:ph type="title" hasCustomPrompt="1"/>
          </p:nvPr>
        </p:nvSpPr>
        <p:spPr>
          <a:xfrm>
            <a:off x="381601" y="201217"/>
            <a:ext cx="10515600" cy="1224000"/>
          </a:xfr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2" hasCustomPrompt="1"/>
          </p:nvPr>
        </p:nvSpPr>
        <p:spPr>
          <a:xfrm>
            <a:off x="-1" y="2091600"/>
            <a:ext cx="10897200" cy="5223600"/>
          </a:xfrm>
          <a:solidFill>
            <a:srgbClr val="90D033"/>
          </a:solidFill>
        </p:spPr>
        <p:txBody>
          <a:bodyPr/>
          <a:lstStyle>
            <a:lvl1pPr marL="127357" indent="0">
              <a:buNone/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312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81001" y="1569969"/>
            <a:ext cx="5403850" cy="5421232"/>
          </a:xfrm>
        </p:spPr>
        <p:txBody>
          <a:bodyPr lIns="129594">
            <a:noAutofit/>
          </a:bodyPr>
          <a:lstStyle>
            <a:lvl1pPr marL="358757" indent="-358757">
              <a:buClr>
                <a:srgbClr val="90D033"/>
              </a:buClr>
              <a:buFont typeface="Wingdings" panose="05000000000000000000" pitchFamily="2" charset="2"/>
              <a:buChar char=""/>
              <a:defRPr baseline="0">
                <a:latin typeface="Segoe UI" pitchFamily="34" charset="0"/>
              </a:defRPr>
            </a:lvl1pPr>
            <a:lvl2pPr marL="719963" indent="-359982">
              <a:buClr>
                <a:srgbClr val="90D033"/>
              </a:buClr>
              <a:buFont typeface="Wingdings" panose="05000000000000000000" pitchFamily="2" charset="2"/>
              <a:buChar char=""/>
              <a:defRPr>
                <a:latin typeface="Segoe UI" pitchFamily="34" charset="0"/>
              </a:defRPr>
            </a:lvl2pPr>
            <a:lvl3pPr marL="1079945" indent="-359982">
              <a:buClr>
                <a:srgbClr val="90D033"/>
              </a:buClr>
              <a:buFont typeface="Segoe UI" panose="020B0502040204020203" pitchFamily="34" charset="0"/>
              <a:buChar char="–"/>
              <a:defRPr>
                <a:latin typeface="Segoe UI" pitchFamily="34" charset="0"/>
              </a:defRPr>
            </a:lvl3pPr>
            <a:lvl4pPr marL="1439926" indent="-359982">
              <a:buClr>
                <a:srgbClr val="90D033"/>
              </a:buClr>
              <a:buFont typeface="Segoe UI" panose="020B0502040204020203" pitchFamily="34" charset="0"/>
              <a:buChar char="–"/>
              <a:defRPr>
                <a:latin typeface="Segoe UI" pitchFamily="34" charset="0"/>
              </a:defRPr>
            </a:lvl4pPr>
            <a:lvl5pPr marL="1799908" indent="-359982">
              <a:buClr>
                <a:srgbClr val="90D033"/>
              </a:buClr>
              <a:buFont typeface="Segoe UI" panose="020B0502040204020203" pitchFamily="34" charset="0"/>
              <a:buChar char="•"/>
              <a:defRPr>
                <a:latin typeface="Segoe UI" pitchFamily="34" charset="0"/>
              </a:defRPr>
            </a:lvl5pPr>
            <a:lvl6pPr marL="2285884">
              <a:defRPr/>
            </a:lvl6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4"/>
          <p:cNvSpPr>
            <a:spLocks noGrp="1"/>
          </p:cNvSpPr>
          <p:nvPr>
            <p:ph type="title" hasCustomPrompt="1"/>
          </p:nvPr>
        </p:nvSpPr>
        <p:spPr>
          <a:xfrm>
            <a:off x="381601" y="201599"/>
            <a:ext cx="5403850" cy="1224000"/>
          </a:xfr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31" hasCustomPrompt="1"/>
          </p:nvPr>
        </p:nvSpPr>
        <p:spPr>
          <a:xfrm>
            <a:off x="6069601" y="0"/>
            <a:ext cx="4827600" cy="6991201"/>
          </a:xfrm>
          <a:solidFill>
            <a:srgbClr val="90D033"/>
          </a:solidFill>
        </p:spPr>
        <p:txBody>
          <a:bodyPr/>
          <a:lstStyle>
            <a:lvl1pPr marL="127357" indent="0">
              <a:buNone/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41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groß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4319588" cy="14255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F3FA2A8C-1E1F-4D8E-9247-11E5E421E12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207000" y="0"/>
            <a:ext cx="7797800" cy="7042150"/>
          </a:xfrm>
          <a:prstGeom prst="rect">
            <a:avLst/>
          </a:prstGeom>
        </p:spPr>
        <p:txBody>
          <a:bodyPr wrap="square" tIns="172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345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 tIns="0"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841B041-CA0D-4759-85BB-58F8C4E18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5EDF0ADB-90DF-45DE-AC55-A33E7A440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93327055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6642000" y="1569369"/>
            <a:ext cx="4255201" cy="5421601"/>
          </a:xfrm>
        </p:spPr>
        <p:txBody>
          <a:bodyPr lIns="129594">
            <a:noAutofit/>
          </a:bodyPr>
          <a:lstStyle>
            <a:lvl1pPr marL="359982" indent="-358757">
              <a:buClr>
                <a:srgbClr val="90D033"/>
              </a:buClr>
              <a:buFont typeface="Wingdings" panose="05000000000000000000" pitchFamily="2" charset="2"/>
              <a:buChar char=""/>
              <a:defRPr baseline="0">
                <a:latin typeface="Segoe UI" pitchFamily="34" charset="0"/>
              </a:defRPr>
            </a:lvl1pPr>
            <a:lvl2pPr marL="719963" indent="-359982">
              <a:buClr>
                <a:srgbClr val="90D033"/>
              </a:buClr>
              <a:buFont typeface="Wingdings" panose="05000000000000000000" pitchFamily="2" charset="2"/>
              <a:buChar char=""/>
              <a:defRPr>
                <a:latin typeface="Segoe UI" pitchFamily="34" charset="0"/>
              </a:defRPr>
            </a:lvl2pPr>
            <a:lvl3pPr marL="1079945" indent="-359982">
              <a:buClr>
                <a:srgbClr val="90D033"/>
              </a:buClr>
              <a:buFont typeface="Segoe UI" panose="020B0502040204020203" pitchFamily="34" charset="0"/>
              <a:buChar char="–"/>
              <a:defRPr>
                <a:latin typeface="Segoe UI" pitchFamily="34" charset="0"/>
              </a:defRPr>
            </a:lvl3pPr>
            <a:lvl4pPr marL="1439926" indent="-359982">
              <a:buClr>
                <a:srgbClr val="90D033"/>
              </a:buClr>
              <a:buFont typeface="Segoe UI" panose="020B0502040204020203" pitchFamily="34" charset="0"/>
              <a:buChar char="–"/>
              <a:defRPr>
                <a:latin typeface="Segoe UI" pitchFamily="34" charset="0"/>
              </a:defRPr>
            </a:lvl4pPr>
            <a:lvl5pPr marL="1799908" indent="-359982">
              <a:buClr>
                <a:srgbClr val="90D033"/>
              </a:buClr>
              <a:buFont typeface="Segoe UI" panose="020B0502040204020203" pitchFamily="34" charset="0"/>
              <a:buChar char="•"/>
              <a:defRPr>
                <a:latin typeface="Segoe UI" pitchFamily="34" charset="0"/>
              </a:defRPr>
            </a:lvl5pPr>
            <a:lvl6pPr marL="2285884">
              <a:defRPr/>
            </a:lvl6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Datumsplatzhalter 14"/>
          <p:cNvSpPr>
            <a:spLocks noGrp="1"/>
          </p:cNvSpPr>
          <p:nvPr>
            <p:ph type="dt" sz="half" idx="29"/>
          </p:nvPr>
        </p:nvSpPr>
        <p:spPr>
          <a:xfrm>
            <a:off x="11399080" y="6181200"/>
            <a:ext cx="1605720" cy="3096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30"/>
          </p:nvPr>
        </p:nvSpPr>
        <p:spPr>
          <a:xfrm>
            <a:off x="11399080" y="5882401"/>
            <a:ext cx="1605720" cy="300368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31"/>
          </p:nvPr>
        </p:nvSpPr>
        <p:spPr>
          <a:xfrm>
            <a:off x="11901601" y="6494401"/>
            <a:ext cx="576080" cy="247650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fld id="{8456B198-FE55-4C2A-B77C-6C84E7014382}" type="slidenum">
              <a:rPr lang="de-DE" smtClean="0">
                <a:solidFill>
                  <a:srgbClr val="000000"/>
                </a:solidFill>
              </a:rPr>
              <a:pPr/>
              <a:t>‹Nr.›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0" name="Titel 4"/>
          <p:cNvSpPr>
            <a:spLocks noGrp="1"/>
          </p:cNvSpPr>
          <p:nvPr>
            <p:ph type="title" hasCustomPrompt="1"/>
          </p:nvPr>
        </p:nvSpPr>
        <p:spPr>
          <a:xfrm>
            <a:off x="6642000" y="201600"/>
            <a:ext cx="4255201" cy="1220400"/>
          </a:xfr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Übers. (Max 2 Zeilen)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3" hasCustomPrompt="1"/>
          </p:nvPr>
        </p:nvSpPr>
        <p:spPr>
          <a:xfrm>
            <a:off x="0" y="0"/>
            <a:ext cx="6502400" cy="7315200"/>
          </a:xfrm>
          <a:solidFill>
            <a:srgbClr val="90D033"/>
          </a:solidFill>
        </p:spPr>
        <p:txBody>
          <a:bodyPr/>
          <a:lstStyle>
            <a:lvl1pPr marL="127357" indent="0">
              <a:buNone/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19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1831140" y="6217956"/>
            <a:ext cx="1052174" cy="263084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1100">
                <a:latin typeface="Segoe UI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5" name="Datumsplatzhalter 14"/>
          <p:cNvSpPr>
            <a:spLocks noGrp="1"/>
          </p:cNvSpPr>
          <p:nvPr>
            <p:ph type="dt" sz="half" idx="29"/>
          </p:nvPr>
        </p:nvSpPr>
        <p:spPr>
          <a:xfrm>
            <a:off x="11399080" y="6181201"/>
            <a:ext cx="1605720" cy="3085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30"/>
          </p:nvPr>
        </p:nvSpPr>
        <p:spPr>
          <a:xfrm>
            <a:off x="11399080" y="5882401"/>
            <a:ext cx="1605720" cy="300368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31"/>
          </p:nvPr>
        </p:nvSpPr>
        <p:spPr>
          <a:xfrm>
            <a:off x="11901601" y="6494401"/>
            <a:ext cx="576080" cy="247650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fld id="{8456B198-FE55-4C2A-B77C-6C84E7014382}" type="slidenum">
              <a:rPr lang="de-DE" smtClean="0">
                <a:solidFill>
                  <a:srgbClr val="000000"/>
                </a:solidFill>
              </a:rPr>
              <a:pPr/>
              <a:t>‹Nr.›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2" hasCustomPrompt="1"/>
          </p:nvPr>
        </p:nvSpPr>
        <p:spPr>
          <a:xfrm>
            <a:off x="0" y="0"/>
            <a:ext cx="13004800" cy="7315200"/>
          </a:xfrm>
          <a:solidFill>
            <a:srgbClr val="90D033"/>
          </a:solidFill>
        </p:spPr>
        <p:txBody>
          <a:bodyPr/>
          <a:lstStyle>
            <a:lvl1pPr marL="127357" indent="0">
              <a:buNone/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764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5600" cy="1224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81601" y="1569368"/>
            <a:ext cx="10515600" cy="5544713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Clr>
                <a:srgbClr val="90D033"/>
              </a:buClr>
              <a:buFont typeface="Wingdings" panose="05000000000000000000" pitchFamily="2" charset="2"/>
              <a:buChar char="n"/>
              <a:defRPr sz="2400"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Clr>
                <a:srgbClr val="90D033"/>
              </a:buClr>
              <a:buSzPct val="65000"/>
              <a:buFont typeface="Wingdings" panose="05000000000000000000" pitchFamily="2" charset="2"/>
              <a:buChar char="n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079945" indent="-359982">
              <a:buClr>
                <a:srgbClr val="90D033"/>
              </a:buClr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439926" indent="-359982">
              <a:buClr>
                <a:srgbClr val="90D033"/>
              </a:buClr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799908" indent="-359982">
              <a:buClr>
                <a:srgbClr val="90D033"/>
              </a:buClr>
              <a:buFont typeface="Segoe UI" panose="020B0502040204020203" pitchFamily="34" charset="0"/>
              <a:buChar char="•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5884"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6pPr>
            <a:lvl7pPr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7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6830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_Aufzählung_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5600" cy="1224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1432801"/>
            <a:ext cx="10515600" cy="581025"/>
          </a:xfrm>
          <a:prstGeom prst="rect">
            <a:avLst/>
          </a:prstGeom>
        </p:spPr>
        <p:txBody>
          <a:bodyPr lIns="129594" tIns="64797" rIns="129594" bIns="64797">
            <a:no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81601" y="2145433"/>
            <a:ext cx="10515600" cy="4968649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Clr>
                <a:srgbClr val="90D033"/>
              </a:buClr>
              <a:buFont typeface="Wingdings" panose="05000000000000000000" pitchFamily="2" charset="2"/>
              <a:buChar char="n"/>
              <a:defRPr sz="2400"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Clr>
                <a:srgbClr val="90D033"/>
              </a:buClr>
              <a:buSzPct val="65000"/>
              <a:buFont typeface="Wingdings" panose="05000000000000000000" pitchFamily="2" charset="2"/>
              <a:buChar char="n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079945" indent="-359982">
              <a:buClr>
                <a:srgbClr val="90D033"/>
              </a:buClr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439926" indent="-359982">
              <a:buClr>
                <a:srgbClr val="90D033"/>
              </a:buClr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799908" indent="-359982">
              <a:buClr>
                <a:srgbClr val="90D033"/>
              </a:buClr>
              <a:buFont typeface="Segoe UI" panose="020B0502040204020203" pitchFamily="34" charset="0"/>
              <a:buChar char="•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5884"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6pPr>
            <a:lvl7pPr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7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2101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_Aufzählung-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5600" cy="1224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11" name="Abgerundetes Rechteck 10"/>
          <p:cNvSpPr/>
          <p:nvPr userDrawn="1"/>
        </p:nvSpPr>
        <p:spPr>
          <a:xfrm>
            <a:off x="391740" y="2253525"/>
            <a:ext cx="10514472" cy="4867200"/>
          </a:xfrm>
          <a:prstGeom prst="roundRect">
            <a:avLst>
              <a:gd name="adj" fmla="val 3128"/>
            </a:avLst>
          </a:prstGeom>
          <a:noFill/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2" name="Abgerundetes Rechteck 11"/>
          <p:cNvSpPr/>
          <p:nvPr userDrawn="1"/>
        </p:nvSpPr>
        <p:spPr>
          <a:xfrm>
            <a:off x="391740" y="1569368"/>
            <a:ext cx="10514472" cy="5544713"/>
          </a:xfrm>
          <a:prstGeom prst="roundRect">
            <a:avLst>
              <a:gd name="adj" fmla="val 3128"/>
            </a:avLst>
          </a:prstGeom>
          <a:noFill/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3" name="Textplatzhalt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381549" y="5741087"/>
            <a:ext cx="10515600" cy="1249200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81601" y="1569368"/>
            <a:ext cx="10515600" cy="3960064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"/>
              <a:defRPr sz="2400"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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5884"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6pPr>
            <a:lvl7pPr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7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7399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_Aufzählung-Fazit_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5600" cy="1224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1432801"/>
            <a:ext cx="10515600" cy="581025"/>
          </a:xfrm>
          <a:prstGeom prst="rect">
            <a:avLst/>
          </a:prstGeom>
        </p:spPr>
        <p:txBody>
          <a:bodyPr lIns="129594" tIns="64797" rIns="129594" bIns="64797">
            <a:no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1" name="Abgerundetes Rechteck 10"/>
          <p:cNvSpPr/>
          <p:nvPr userDrawn="1"/>
        </p:nvSpPr>
        <p:spPr>
          <a:xfrm>
            <a:off x="391740" y="2253525"/>
            <a:ext cx="10514472" cy="4867200"/>
          </a:xfrm>
          <a:prstGeom prst="roundRect">
            <a:avLst>
              <a:gd name="adj" fmla="val 3128"/>
            </a:avLst>
          </a:prstGeom>
          <a:noFill/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2" name="Abgerundetes Rechteck 11"/>
          <p:cNvSpPr/>
          <p:nvPr userDrawn="1"/>
        </p:nvSpPr>
        <p:spPr>
          <a:xfrm>
            <a:off x="391740" y="2070480"/>
            <a:ext cx="10514472" cy="5043600"/>
          </a:xfrm>
          <a:prstGeom prst="roundRect">
            <a:avLst>
              <a:gd name="adj" fmla="val 3128"/>
            </a:avLst>
          </a:prstGeom>
          <a:noFill/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3" name="Textplatzhalt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381549" y="5741087"/>
            <a:ext cx="10515600" cy="1249200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81601" y="2145433"/>
            <a:ext cx="10515600" cy="3384000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"/>
              <a:defRPr sz="2400"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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5884"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6pPr>
            <a:lvl7pPr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7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7870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_Weiße-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5600" cy="1224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8" name="Abgerundetes Rechteck 7"/>
          <p:cNvSpPr/>
          <p:nvPr userDrawn="1"/>
        </p:nvSpPr>
        <p:spPr>
          <a:xfrm>
            <a:off x="381601" y="2253525"/>
            <a:ext cx="5126400" cy="4867200"/>
          </a:xfrm>
          <a:prstGeom prst="roundRect">
            <a:avLst>
              <a:gd name="adj" fmla="val 3128"/>
            </a:avLst>
          </a:prstGeom>
          <a:noFill/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9" name="Abgerundetes Rechteck 8"/>
          <p:cNvSpPr/>
          <p:nvPr userDrawn="1"/>
        </p:nvSpPr>
        <p:spPr>
          <a:xfrm>
            <a:off x="381601" y="2145433"/>
            <a:ext cx="5126400" cy="4950478"/>
          </a:xfrm>
          <a:prstGeom prst="roundRect">
            <a:avLst>
              <a:gd name="adj" fmla="val 3128"/>
            </a:avLst>
          </a:prstGeom>
          <a:solidFill>
            <a:schemeClr val="bg1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81600" y="1569368"/>
            <a:ext cx="5122800" cy="3960491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n"/>
              <a:defRPr sz="2400" baseline="0">
                <a:latin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n"/>
              <a:defRPr sz="2400">
                <a:latin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</a:defRPr>
            </a:lvl5pPr>
            <a:lvl6pPr marL="2285884">
              <a:defRPr/>
            </a:lvl6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extplatzhalt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381550" y="5741090"/>
            <a:ext cx="5122800" cy="1228971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2" name="Abgerundetes Rechteck 11"/>
          <p:cNvSpPr/>
          <p:nvPr userDrawn="1"/>
        </p:nvSpPr>
        <p:spPr>
          <a:xfrm>
            <a:off x="5774401" y="2250000"/>
            <a:ext cx="5122800" cy="4870800"/>
          </a:xfrm>
          <a:prstGeom prst="roundRect">
            <a:avLst>
              <a:gd name="adj" fmla="val 3128"/>
            </a:avLst>
          </a:prstGeom>
          <a:noFill/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4" name="Abgerundetes Rechteck 13"/>
          <p:cNvSpPr/>
          <p:nvPr userDrawn="1"/>
        </p:nvSpPr>
        <p:spPr>
          <a:xfrm>
            <a:off x="5770800" y="2145433"/>
            <a:ext cx="5126400" cy="4950000"/>
          </a:xfrm>
          <a:prstGeom prst="roundRect">
            <a:avLst>
              <a:gd name="adj" fmla="val 3128"/>
            </a:avLst>
          </a:prstGeom>
          <a:solidFill>
            <a:schemeClr val="bg1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5" name="Textplatzhalter 6"/>
          <p:cNvSpPr>
            <a:spLocks noGrp="1"/>
          </p:cNvSpPr>
          <p:nvPr>
            <p:ph type="body" sz="quarter" idx="35" hasCustomPrompt="1"/>
          </p:nvPr>
        </p:nvSpPr>
        <p:spPr>
          <a:xfrm>
            <a:off x="5770800" y="5742000"/>
            <a:ext cx="5126400" cy="1228971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770800" y="1569369"/>
            <a:ext cx="5126400" cy="3960711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n"/>
              <a:defRPr sz="2400" baseline="0">
                <a:latin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n"/>
              <a:defRPr sz="2400">
                <a:latin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</a:defRPr>
            </a:lvl5pPr>
            <a:lvl6pPr marL="2285884">
              <a:defRPr/>
            </a:lvl6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0964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_Weiße-Felder_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5600" cy="1224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1432801"/>
            <a:ext cx="10515600" cy="580602"/>
          </a:xfrm>
          <a:prstGeom prst="rect">
            <a:avLst/>
          </a:prstGeom>
        </p:spPr>
        <p:txBody>
          <a:bodyPr lIns="129594" tIns="64797" rIns="129594" bIns="64797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8" name="Abgerundetes Rechteck 7"/>
          <p:cNvSpPr/>
          <p:nvPr userDrawn="1"/>
        </p:nvSpPr>
        <p:spPr>
          <a:xfrm>
            <a:off x="381601" y="2253525"/>
            <a:ext cx="5126400" cy="4867200"/>
          </a:xfrm>
          <a:prstGeom prst="roundRect">
            <a:avLst>
              <a:gd name="adj" fmla="val 3128"/>
            </a:avLst>
          </a:prstGeom>
          <a:noFill/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9" name="Abgerundetes Rechteck 8"/>
          <p:cNvSpPr/>
          <p:nvPr userDrawn="1"/>
        </p:nvSpPr>
        <p:spPr>
          <a:xfrm>
            <a:off x="381601" y="2145433"/>
            <a:ext cx="5126400" cy="4950478"/>
          </a:xfrm>
          <a:prstGeom prst="roundRect">
            <a:avLst>
              <a:gd name="adj" fmla="val 3128"/>
            </a:avLst>
          </a:prstGeom>
          <a:solidFill>
            <a:schemeClr val="bg1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81600" y="2145433"/>
            <a:ext cx="5122800" cy="3384427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n"/>
              <a:defRPr sz="2400" baseline="0">
                <a:latin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n"/>
              <a:defRPr sz="2400">
                <a:latin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</a:defRPr>
            </a:lvl5pPr>
            <a:lvl6pPr marL="2285884">
              <a:defRPr/>
            </a:lvl6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extplatzhalt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381550" y="5741090"/>
            <a:ext cx="5122800" cy="1228971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2" name="Abgerundetes Rechteck 11"/>
          <p:cNvSpPr/>
          <p:nvPr userDrawn="1"/>
        </p:nvSpPr>
        <p:spPr>
          <a:xfrm>
            <a:off x="5774401" y="2250000"/>
            <a:ext cx="5122800" cy="4870800"/>
          </a:xfrm>
          <a:prstGeom prst="roundRect">
            <a:avLst>
              <a:gd name="adj" fmla="val 3128"/>
            </a:avLst>
          </a:prstGeom>
          <a:noFill/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4" name="Abgerundetes Rechteck 13"/>
          <p:cNvSpPr/>
          <p:nvPr userDrawn="1"/>
        </p:nvSpPr>
        <p:spPr>
          <a:xfrm>
            <a:off x="5770800" y="2145433"/>
            <a:ext cx="5126400" cy="4950000"/>
          </a:xfrm>
          <a:prstGeom prst="roundRect">
            <a:avLst>
              <a:gd name="adj" fmla="val 3128"/>
            </a:avLst>
          </a:prstGeom>
          <a:solidFill>
            <a:schemeClr val="bg1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5" name="Textplatzhalter 6"/>
          <p:cNvSpPr>
            <a:spLocks noGrp="1"/>
          </p:cNvSpPr>
          <p:nvPr>
            <p:ph type="body" sz="quarter" idx="35" hasCustomPrompt="1"/>
          </p:nvPr>
        </p:nvSpPr>
        <p:spPr>
          <a:xfrm>
            <a:off x="5770800" y="5742000"/>
            <a:ext cx="5126400" cy="1228971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770800" y="2145432"/>
            <a:ext cx="5126400" cy="3384647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n"/>
              <a:defRPr sz="2400" baseline="0">
                <a:latin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n"/>
              <a:defRPr sz="2400">
                <a:latin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</a:defRPr>
            </a:lvl5pPr>
            <a:lvl6pPr marL="2285884">
              <a:defRPr/>
            </a:lvl6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6132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_Grünes-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5600" cy="1224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1432801"/>
            <a:ext cx="10515600" cy="581025"/>
          </a:xfrm>
          <a:prstGeom prst="rect">
            <a:avLst/>
          </a:prstGeom>
        </p:spPr>
        <p:txBody>
          <a:bodyPr lIns="129594" tIns="64797" rIns="129594" bIns="64797">
            <a:no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1" name="Abgerundetes Rechteck 10"/>
          <p:cNvSpPr/>
          <p:nvPr userDrawn="1"/>
        </p:nvSpPr>
        <p:spPr>
          <a:xfrm>
            <a:off x="391740" y="2253525"/>
            <a:ext cx="10501200" cy="4867200"/>
          </a:xfrm>
          <a:prstGeom prst="roundRect">
            <a:avLst>
              <a:gd name="adj" fmla="val 3128"/>
            </a:avLst>
          </a:prstGeom>
          <a:solidFill>
            <a:srgbClr val="90D033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2" name="Abgerundetes Rechteck 11"/>
          <p:cNvSpPr/>
          <p:nvPr userDrawn="1"/>
        </p:nvSpPr>
        <p:spPr>
          <a:xfrm>
            <a:off x="378000" y="2145433"/>
            <a:ext cx="10519201" cy="4950168"/>
          </a:xfrm>
          <a:prstGeom prst="roundRect">
            <a:avLst>
              <a:gd name="adj" fmla="val 3128"/>
            </a:avLst>
          </a:prstGeom>
          <a:solidFill>
            <a:srgbClr val="D5E7B9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3" name="Textplatzhalt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381549" y="5741090"/>
            <a:ext cx="10515600" cy="1228971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81601" y="2145433"/>
            <a:ext cx="10515600" cy="3384427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"/>
              <a:defRPr sz="2400"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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5884"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6pPr>
            <a:lvl7pPr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7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821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_Grüne-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5600" cy="1224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1432801"/>
            <a:ext cx="10515600" cy="581025"/>
          </a:xfrm>
          <a:prstGeom prst="rect">
            <a:avLst/>
          </a:prstGeom>
        </p:spPr>
        <p:txBody>
          <a:bodyPr lIns="129594" tIns="64797" rIns="129594" bIns="64797">
            <a:no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1" name="Abgerundetes Rechteck 10"/>
          <p:cNvSpPr/>
          <p:nvPr userDrawn="1"/>
        </p:nvSpPr>
        <p:spPr>
          <a:xfrm>
            <a:off x="381601" y="2253525"/>
            <a:ext cx="5126400" cy="4867200"/>
          </a:xfrm>
          <a:prstGeom prst="roundRect">
            <a:avLst>
              <a:gd name="adj" fmla="val 3128"/>
            </a:avLst>
          </a:prstGeom>
          <a:solidFill>
            <a:srgbClr val="90D033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2" name="Abgerundetes Rechteck 11"/>
          <p:cNvSpPr/>
          <p:nvPr userDrawn="1"/>
        </p:nvSpPr>
        <p:spPr>
          <a:xfrm>
            <a:off x="381601" y="2145433"/>
            <a:ext cx="5126400" cy="4950168"/>
          </a:xfrm>
          <a:prstGeom prst="roundRect">
            <a:avLst>
              <a:gd name="adj" fmla="val 3128"/>
            </a:avLst>
          </a:prstGeom>
          <a:solidFill>
            <a:srgbClr val="D5E7B9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3" name="Textplatzhalt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381550" y="5741090"/>
            <a:ext cx="5122800" cy="1228971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81600" y="2145433"/>
            <a:ext cx="5122800" cy="3384427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n"/>
              <a:defRPr sz="2400"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n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5884"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6pPr>
            <a:lvl7pPr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7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Abgerundetes Rechteck 18"/>
          <p:cNvSpPr/>
          <p:nvPr userDrawn="1"/>
        </p:nvSpPr>
        <p:spPr>
          <a:xfrm>
            <a:off x="5774401" y="2253601"/>
            <a:ext cx="5122800" cy="4867200"/>
          </a:xfrm>
          <a:prstGeom prst="roundRect">
            <a:avLst>
              <a:gd name="adj" fmla="val 3128"/>
            </a:avLst>
          </a:prstGeom>
          <a:solidFill>
            <a:srgbClr val="90D033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20" name="Abgerundetes Rechteck 19"/>
          <p:cNvSpPr/>
          <p:nvPr userDrawn="1"/>
        </p:nvSpPr>
        <p:spPr>
          <a:xfrm>
            <a:off x="5770800" y="2145433"/>
            <a:ext cx="5126400" cy="4950168"/>
          </a:xfrm>
          <a:prstGeom prst="roundRect">
            <a:avLst>
              <a:gd name="adj" fmla="val 3128"/>
            </a:avLst>
          </a:prstGeom>
          <a:solidFill>
            <a:srgbClr val="D5E7B9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21" name="Textplatzhalt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770800" y="5742000"/>
            <a:ext cx="5126400" cy="1228971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5770800" y="2145433"/>
            <a:ext cx="5126400" cy="3384000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n"/>
              <a:defRPr sz="2400"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n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5884"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6pPr>
            <a:lvl7pPr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7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8917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x Bild klein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208964" cy="14255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045CF425-E922-4C00-98B9-2117F3977A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094788" y="1"/>
            <a:ext cx="3910012" cy="3585363"/>
          </a:xfrm>
          <a:prstGeom prst="rect">
            <a:avLst/>
          </a:prstGeom>
        </p:spPr>
        <p:txBody>
          <a:bodyPr wrap="square" tIns="187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C29CF8C-96F4-4FC6-85A9-5808E315A5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9094788" y="3585364"/>
            <a:ext cx="3910012" cy="3456000"/>
          </a:xfrm>
          <a:prstGeom prst="rect">
            <a:avLst/>
          </a:prstGeom>
        </p:spPr>
        <p:txBody>
          <a:bodyPr wrap="square" tIns="187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7345364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 tIns="0"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F89336E-8C7F-44FB-935E-DD40D588E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7" name="SmartArt-Platzhalter 15">
            <a:extLst>
              <a:ext uri="{FF2B5EF4-FFF2-40B4-BE49-F238E27FC236}">
                <a16:creationId xmlns:a16="http://schemas.microsoft.com/office/drawing/2014/main" id="{CB9CD65D-EEB5-4163-A3FC-CBFDF2A3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80852528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_Graues-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5600" cy="1224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1432801"/>
            <a:ext cx="10515600" cy="580602"/>
          </a:xfrm>
          <a:prstGeom prst="rect">
            <a:avLst/>
          </a:prstGeom>
        </p:spPr>
        <p:txBody>
          <a:bodyPr lIns="129594" tIns="64797" rIns="129594" bIns="64797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8" name="Abgerundetes Rechteck 7"/>
          <p:cNvSpPr/>
          <p:nvPr userDrawn="1"/>
        </p:nvSpPr>
        <p:spPr>
          <a:xfrm>
            <a:off x="391740" y="2253525"/>
            <a:ext cx="10501200" cy="4867200"/>
          </a:xfrm>
          <a:prstGeom prst="roundRect">
            <a:avLst>
              <a:gd name="adj" fmla="val 3128"/>
            </a:avLst>
          </a:prstGeom>
          <a:solidFill>
            <a:srgbClr val="90D033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9" name="Abgerundetes Rechteck 8"/>
          <p:cNvSpPr/>
          <p:nvPr userDrawn="1"/>
        </p:nvSpPr>
        <p:spPr>
          <a:xfrm>
            <a:off x="378000" y="2145433"/>
            <a:ext cx="10519201" cy="4950478"/>
          </a:xfrm>
          <a:prstGeom prst="roundRect">
            <a:avLst>
              <a:gd name="adj" fmla="val 3128"/>
            </a:avLst>
          </a:prstGeom>
          <a:solidFill>
            <a:srgbClr val="D9D9D9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81601" y="2145433"/>
            <a:ext cx="10515600" cy="3384427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n"/>
              <a:defRPr sz="2400" baseline="0">
                <a:latin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n"/>
              <a:defRPr sz="2400">
                <a:latin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</a:defRPr>
            </a:lvl5pPr>
            <a:lvl6pPr marL="2285884">
              <a:defRPr/>
            </a:lvl6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extplatzhalt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381549" y="5741090"/>
            <a:ext cx="10515600" cy="1228971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271931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_Graue-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5600" cy="1224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11399080" y="6181201"/>
            <a:ext cx="1605720" cy="3085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1399080" y="5882401"/>
            <a:ext cx="1605720" cy="300368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901601" y="6494401"/>
            <a:ext cx="576080" cy="247650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fld id="{8456B198-FE55-4C2A-B77C-6C84E7014382}" type="slidenum">
              <a:rPr lang="de-DE" smtClean="0">
                <a:solidFill>
                  <a:srgbClr val="000000"/>
                </a:solidFill>
              </a:rPr>
              <a:pPr/>
              <a:t>‹Nr.›</a:t>
            </a:fld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1432801"/>
            <a:ext cx="10515600" cy="580602"/>
          </a:xfrm>
          <a:prstGeom prst="rect">
            <a:avLst/>
          </a:prstGeom>
        </p:spPr>
        <p:txBody>
          <a:bodyPr lIns="129594" tIns="64797" rIns="129594" bIns="64797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8" name="Abgerundetes Rechteck 7"/>
          <p:cNvSpPr/>
          <p:nvPr userDrawn="1"/>
        </p:nvSpPr>
        <p:spPr>
          <a:xfrm>
            <a:off x="381601" y="2253525"/>
            <a:ext cx="5126400" cy="4867200"/>
          </a:xfrm>
          <a:prstGeom prst="roundRect">
            <a:avLst>
              <a:gd name="adj" fmla="val 3128"/>
            </a:avLst>
          </a:prstGeom>
          <a:solidFill>
            <a:srgbClr val="90D033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9" name="Abgerundetes Rechteck 8"/>
          <p:cNvSpPr/>
          <p:nvPr userDrawn="1"/>
        </p:nvSpPr>
        <p:spPr>
          <a:xfrm>
            <a:off x="381601" y="2145433"/>
            <a:ext cx="5126400" cy="4950478"/>
          </a:xfrm>
          <a:prstGeom prst="roundRect">
            <a:avLst>
              <a:gd name="adj" fmla="val 3128"/>
            </a:avLst>
          </a:prstGeom>
          <a:solidFill>
            <a:srgbClr val="D9D9D9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81600" y="2145433"/>
            <a:ext cx="5122800" cy="3384427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n"/>
              <a:defRPr sz="2400" baseline="0">
                <a:latin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n"/>
              <a:defRPr sz="2400">
                <a:latin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</a:defRPr>
            </a:lvl5pPr>
            <a:lvl6pPr marL="2285884">
              <a:defRPr/>
            </a:lvl6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extplatzhalt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381550" y="5741090"/>
            <a:ext cx="5122800" cy="1228971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2" name="Abgerundetes Rechteck 11"/>
          <p:cNvSpPr/>
          <p:nvPr userDrawn="1"/>
        </p:nvSpPr>
        <p:spPr>
          <a:xfrm>
            <a:off x="5774401" y="2250000"/>
            <a:ext cx="5122800" cy="4870800"/>
          </a:xfrm>
          <a:prstGeom prst="roundRect">
            <a:avLst>
              <a:gd name="adj" fmla="val 3128"/>
            </a:avLst>
          </a:prstGeom>
          <a:solidFill>
            <a:srgbClr val="90D033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4" name="Abgerundetes Rechteck 13"/>
          <p:cNvSpPr/>
          <p:nvPr userDrawn="1"/>
        </p:nvSpPr>
        <p:spPr>
          <a:xfrm>
            <a:off x="5770800" y="2145433"/>
            <a:ext cx="5126400" cy="4950000"/>
          </a:xfrm>
          <a:prstGeom prst="roundRect">
            <a:avLst>
              <a:gd name="adj" fmla="val 3128"/>
            </a:avLst>
          </a:prstGeom>
          <a:solidFill>
            <a:srgbClr val="D9D9D9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rgbClr val="000000"/>
              </a:solidFill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5" name="Textplatzhalter 6"/>
          <p:cNvSpPr>
            <a:spLocks noGrp="1"/>
          </p:cNvSpPr>
          <p:nvPr>
            <p:ph type="body" sz="quarter" idx="35" hasCustomPrompt="1"/>
          </p:nvPr>
        </p:nvSpPr>
        <p:spPr>
          <a:xfrm>
            <a:off x="5770800" y="5742000"/>
            <a:ext cx="5126400" cy="1228971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770800" y="2145432"/>
            <a:ext cx="5126400" cy="3384647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n"/>
              <a:defRPr sz="2400" baseline="0">
                <a:latin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n"/>
              <a:defRPr sz="2400">
                <a:latin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</a:defRPr>
            </a:lvl5pPr>
            <a:lvl6pPr marL="2285884">
              <a:defRPr/>
            </a:lvl6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8440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_nur-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5600" cy="1224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</p:spTree>
    <p:extLst>
      <p:ext uri="{BB962C8B-B14F-4D97-AF65-F5344CB8AC3E}">
        <p14:creationId xmlns:p14="http://schemas.microsoft.com/office/powerpoint/2010/main" val="285563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ild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8">
            <a:extLst>
              <a:ext uri="{FF2B5EF4-FFF2-40B4-BE49-F238E27FC236}">
                <a16:creationId xmlns:a16="http://schemas.microsoft.com/office/drawing/2014/main" id="{B2C0AAE8-22B0-45FC-84B9-7BEEBE3C15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0" y="0"/>
            <a:ext cx="13004800" cy="73152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bIns="223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</a:t>
            </a:r>
            <a:br>
              <a:rPr lang="de-DE" dirty="0"/>
            </a:br>
            <a:r>
              <a:rPr lang="de-DE" dirty="0"/>
              <a:t>Bild in die Zwischenablage, </a:t>
            </a:r>
            <a:br>
              <a:rPr lang="de-DE" dirty="0"/>
            </a:br>
            <a:r>
              <a:rPr lang="de-DE" dirty="0"/>
              <a:t>wählen Sie den Platzhalter an </a:t>
            </a:r>
            <a:br>
              <a:rPr lang="de-DE" dirty="0"/>
            </a:br>
            <a:r>
              <a:rPr lang="de-DE" dirty="0"/>
              <a:t>und klicken Sie einfügen.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C2D4733-5B9B-4698-978B-66355EC3B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85826" y="2289175"/>
            <a:ext cx="5184774" cy="2160588"/>
          </a:xfrm>
        </p:spPr>
        <p:txBody>
          <a:bodyPr tIns="0" anchor="b" anchorCtr="0"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de-DE" sz="4000"/>
              <a:t>Ein Titel der </a:t>
            </a:r>
            <a:br>
              <a:rPr lang="de-DE" sz="4000"/>
            </a:br>
            <a:r>
              <a:rPr lang="de-DE" sz="4000"/>
              <a:t>über drei Zeilen </a:t>
            </a:r>
            <a:br>
              <a:rPr lang="de-DE" sz="4000"/>
            </a:br>
            <a:r>
              <a:rPr lang="de-DE" sz="4000"/>
              <a:t>laufen kann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85825" y="4881563"/>
            <a:ext cx="3455988" cy="288000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5342DDCB-E836-4239-BE0F-2A6BFA58FB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5824" y="5169563"/>
            <a:ext cx="3455988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Abteilung/Team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7542F90-2CEE-4831-B728-AA0F3624C375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>
          <a:xfrm>
            <a:off x="885824" y="5532121"/>
            <a:ext cx="3455988" cy="273050"/>
          </a:xfrm>
          <a:prstGeom prst="rect">
            <a:avLst/>
          </a:prstGeom>
        </p:spPr>
        <p:txBody>
          <a:bodyPr/>
          <a:lstStyle>
            <a:lvl1pPr algn="l">
              <a:defRPr sz="1600">
                <a:solidFill>
                  <a:schemeClr val="tx1"/>
                </a:solidFill>
              </a:defRPr>
            </a:lvl1pPr>
            <a:lvl2pPr marL="0" indent="0">
              <a:defRPr sz="1600"/>
            </a:lvl2pPr>
            <a:lvl3pPr marL="0">
              <a:defRPr sz="1600"/>
            </a:lvl3pPr>
            <a:lvl4pPr marL="0">
              <a:defRPr sz="1600"/>
            </a:lvl4pPr>
            <a:lvl5pPr marL="0">
              <a:defRPr sz="1600"/>
            </a:lvl5pPr>
            <a:lvl6pPr marL="0">
              <a:defRPr sz="1600"/>
            </a:lvl6pPr>
            <a:lvl7pPr marL="0">
              <a:defRPr sz="1600"/>
            </a:lvl7pPr>
            <a:lvl8pPr marL="0">
              <a:defRPr sz="1600"/>
            </a:lvl8pPr>
            <a:lvl9pPr marL="0">
              <a:defRPr sz="1600"/>
            </a:lvl9pPr>
          </a:lstStyle>
          <a:p>
            <a:fld id="{B1F1B1FD-C742-426E-B75D-FD3A5F5B71F7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10CC144B-93DE-44E1-A85E-79D8DB8630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85824" y="5805171"/>
            <a:ext cx="3455988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Version XYZ (Optional)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220A251-B43F-418B-882D-89E8B5CE8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>
          <a:xfrm>
            <a:off x="454026" y="733015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r>
              <a:rPr lang="de-DE" dirty="0"/>
              <a:t>Hier kann eine Fußzeile stehen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20CD048-1678-4BBC-B4C6-00BA16800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>
          <a:xfrm>
            <a:off x="11687175" y="733015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SmartArt-Platzhalter 15">
            <a:extLst>
              <a:ext uri="{FF2B5EF4-FFF2-40B4-BE49-F238E27FC236}">
                <a16:creationId xmlns:a16="http://schemas.microsoft.com/office/drawing/2014/main" id="{45D573E9-DCAE-4CB8-BE1B-0A407FF42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885825" y="994748"/>
            <a:ext cx="1085850" cy="1070493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71689317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5874699E-5303-426C-AFA1-7BA2A2FB1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520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r>
              <a:rPr lang="de-DE" dirty="0"/>
              <a:t>Hier kann eine Fußzeile stehen</a:t>
            </a:r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520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C2D4733-5B9B-4698-978B-66355EC3B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85825" y="2289175"/>
            <a:ext cx="5616575" cy="2160588"/>
          </a:xfrm>
        </p:spPr>
        <p:txBody>
          <a:bodyPr tIns="0" anchor="b" anchorCtr="0"/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4000">
                <a:solidFill>
                  <a:schemeClr val="bg1"/>
                </a:solidFill>
              </a:defRPr>
            </a:lvl2pPr>
            <a:lvl3pPr>
              <a:defRPr sz="4000">
                <a:solidFill>
                  <a:schemeClr val="bg1"/>
                </a:solidFill>
              </a:defRPr>
            </a:lvl3pPr>
            <a:lvl4pPr>
              <a:defRPr sz="4000">
                <a:solidFill>
                  <a:schemeClr val="bg1"/>
                </a:solidFill>
              </a:defRPr>
            </a:lvl4pPr>
            <a:lvl5pPr>
              <a:defRPr sz="4000">
                <a:solidFill>
                  <a:schemeClr val="bg1"/>
                </a:solidFill>
              </a:defRPr>
            </a:lvl5pPr>
            <a:lvl6pPr>
              <a:defRPr sz="4000">
                <a:solidFill>
                  <a:schemeClr val="bg1"/>
                </a:solidFill>
              </a:defRPr>
            </a:lvl6pPr>
            <a:lvl7pPr>
              <a:defRPr sz="4000">
                <a:solidFill>
                  <a:schemeClr val="bg1"/>
                </a:solidFill>
              </a:defRPr>
            </a:lvl7pPr>
            <a:lvl8pPr>
              <a:defRPr sz="4000">
                <a:solidFill>
                  <a:schemeClr val="bg1"/>
                </a:solidFill>
              </a:defRPr>
            </a:lvl8pPr>
            <a:lvl9pPr>
              <a:defRPr sz="40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sz="4000"/>
              <a:t>Ein Titel der </a:t>
            </a:r>
            <a:br>
              <a:rPr lang="de-DE" sz="4000"/>
            </a:br>
            <a:r>
              <a:rPr lang="de-DE" sz="4000"/>
              <a:t>über drei Zeilen </a:t>
            </a:r>
            <a:br>
              <a:rPr lang="de-DE" sz="4000"/>
            </a:br>
            <a:r>
              <a:rPr lang="de-DE" sz="4000"/>
              <a:t>laufen kann</a:t>
            </a:r>
            <a:endParaRPr lang="de-DE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9E4484B0-31C7-4A90-A58D-4E08826C1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885825" y="994748"/>
            <a:ext cx="1085850" cy="1070493"/>
            <a:chOff x="1648" y="-1"/>
            <a:chExt cx="4384" cy="4322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EEA6C25-C8B1-4B56-A0AB-E1366821247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52" y="3320"/>
              <a:ext cx="4380" cy="1001"/>
            </a:xfrm>
            <a:custGeom>
              <a:avLst/>
              <a:gdLst>
                <a:gd name="T0" fmla="*/ 211 w 4466"/>
                <a:gd name="T1" fmla="*/ 848 h 1020"/>
                <a:gd name="T2" fmla="*/ 329 w 4466"/>
                <a:gd name="T3" fmla="*/ 848 h 1020"/>
                <a:gd name="T4" fmla="*/ 667 w 4466"/>
                <a:gd name="T5" fmla="*/ 510 h 1020"/>
                <a:gd name="T6" fmla="*/ 384 w 4466"/>
                <a:gd name="T7" fmla="*/ 173 h 1020"/>
                <a:gd name="T8" fmla="*/ 211 w 4466"/>
                <a:gd name="T9" fmla="*/ 173 h 1020"/>
                <a:gd name="T10" fmla="*/ 211 w 4466"/>
                <a:gd name="T11" fmla="*/ 848 h 1020"/>
                <a:gd name="T12" fmla="*/ 0 w 4466"/>
                <a:gd name="T13" fmla="*/ 0 h 1020"/>
                <a:gd name="T14" fmla="*/ 400 w 4466"/>
                <a:gd name="T15" fmla="*/ 0 h 1020"/>
                <a:gd name="T16" fmla="*/ 879 w 4466"/>
                <a:gd name="T17" fmla="*/ 518 h 1020"/>
                <a:gd name="T18" fmla="*/ 368 w 4466"/>
                <a:gd name="T19" fmla="*/ 1020 h 1020"/>
                <a:gd name="T20" fmla="*/ 0 w 4466"/>
                <a:gd name="T21" fmla="*/ 1020 h 1020"/>
                <a:gd name="T22" fmla="*/ 0 w 4466"/>
                <a:gd name="T23" fmla="*/ 0 h 1020"/>
                <a:gd name="T24" fmla="*/ 2692 w 4466"/>
                <a:gd name="T25" fmla="*/ 0 h 1020"/>
                <a:gd name="T26" fmla="*/ 3375 w 4466"/>
                <a:gd name="T27" fmla="*/ 0 h 1020"/>
                <a:gd name="T28" fmla="*/ 3375 w 4466"/>
                <a:gd name="T29" fmla="*/ 173 h 1020"/>
                <a:gd name="T30" fmla="*/ 2911 w 4466"/>
                <a:gd name="T31" fmla="*/ 173 h 1020"/>
                <a:gd name="T32" fmla="*/ 2911 w 4466"/>
                <a:gd name="T33" fmla="*/ 400 h 1020"/>
                <a:gd name="T34" fmla="*/ 3343 w 4466"/>
                <a:gd name="T35" fmla="*/ 400 h 1020"/>
                <a:gd name="T36" fmla="*/ 3343 w 4466"/>
                <a:gd name="T37" fmla="*/ 573 h 1020"/>
                <a:gd name="T38" fmla="*/ 2911 w 4466"/>
                <a:gd name="T39" fmla="*/ 573 h 1020"/>
                <a:gd name="T40" fmla="*/ 2911 w 4466"/>
                <a:gd name="T41" fmla="*/ 856 h 1020"/>
                <a:gd name="T42" fmla="*/ 3398 w 4466"/>
                <a:gd name="T43" fmla="*/ 856 h 1020"/>
                <a:gd name="T44" fmla="*/ 3398 w 4466"/>
                <a:gd name="T45" fmla="*/ 1020 h 1020"/>
                <a:gd name="T46" fmla="*/ 2692 w 4466"/>
                <a:gd name="T47" fmla="*/ 1020 h 1020"/>
                <a:gd name="T48" fmla="*/ 2692 w 4466"/>
                <a:gd name="T49" fmla="*/ 0 h 1020"/>
                <a:gd name="T50" fmla="*/ 1334 w 4466"/>
                <a:gd name="T51" fmla="*/ 1020 h 1020"/>
                <a:gd name="T52" fmla="*/ 1334 w 4466"/>
                <a:gd name="T53" fmla="*/ 856 h 1020"/>
                <a:gd name="T54" fmla="*/ 1616 w 4466"/>
                <a:gd name="T55" fmla="*/ 856 h 1020"/>
                <a:gd name="T56" fmla="*/ 1365 w 4466"/>
                <a:gd name="T57" fmla="*/ 212 h 1020"/>
                <a:gd name="T58" fmla="*/ 1059 w 4466"/>
                <a:gd name="T59" fmla="*/ 1020 h 1020"/>
                <a:gd name="T60" fmla="*/ 839 w 4466"/>
                <a:gd name="T61" fmla="*/ 1020 h 1020"/>
                <a:gd name="T62" fmla="*/ 1232 w 4466"/>
                <a:gd name="T63" fmla="*/ 0 h 1020"/>
                <a:gd name="T64" fmla="*/ 1499 w 4466"/>
                <a:gd name="T65" fmla="*/ 0 h 1020"/>
                <a:gd name="T66" fmla="*/ 1899 w 4466"/>
                <a:gd name="T67" fmla="*/ 1020 h 1020"/>
                <a:gd name="T68" fmla="*/ 1334 w 4466"/>
                <a:gd name="T69" fmla="*/ 1020 h 1020"/>
                <a:gd name="T70" fmla="*/ 1726 w 4466"/>
                <a:gd name="T71" fmla="*/ 173 h 1020"/>
                <a:gd name="T72" fmla="*/ 1726 w 4466"/>
                <a:gd name="T73" fmla="*/ 0 h 1020"/>
                <a:gd name="T74" fmla="*/ 2605 w 4466"/>
                <a:gd name="T75" fmla="*/ 0 h 1020"/>
                <a:gd name="T76" fmla="*/ 2605 w 4466"/>
                <a:gd name="T77" fmla="*/ 173 h 1020"/>
                <a:gd name="T78" fmla="*/ 2284 w 4466"/>
                <a:gd name="T79" fmla="*/ 173 h 1020"/>
                <a:gd name="T80" fmla="*/ 2284 w 4466"/>
                <a:gd name="T81" fmla="*/ 1020 h 1020"/>
                <a:gd name="T82" fmla="*/ 2056 w 4466"/>
                <a:gd name="T83" fmla="*/ 1020 h 1020"/>
                <a:gd name="T84" fmla="*/ 2056 w 4466"/>
                <a:gd name="T85" fmla="*/ 173 h 1020"/>
                <a:gd name="T86" fmla="*/ 1726 w 4466"/>
                <a:gd name="T87" fmla="*/ 173 h 1020"/>
                <a:gd name="T88" fmla="*/ 3924 w 4466"/>
                <a:gd name="T89" fmla="*/ 0 h 1020"/>
                <a:gd name="T90" fmla="*/ 3924 w 4466"/>
                <a:gd name="T91" fmla="*/ 173 h 1020"/>
                <a:gd name="T92" fmla="*/ 4183 w 4466"/>
                <a:gd name="T93" fmla="*/ 173 h 1020"/>
                <a:gd name="T94" fmla="*/ 3948 w 4466"/>
                <a:gd name="T95" fmla="*/ 793 h 1020"/>
                <a:gd name="T96" fmla="*/ 3657 w 4466"/>
                <a:gd name="T97" fmla="*/ 0 h 1020"/>
                <a:gd name="T98" fmla="*/ 3429 w 4466"/>
                <a:gd name="T99" fmla="*/ 0 h 1020"/>
                <a:gd name="T100" fmla="*/ 3830 w 4466"/>
                <a:gd name="T101" fmla="*/ 1020 h 1020"/>
                <a:gd name="T102" fmla="*/ 4073 w 4466"/>
                <a:gd name="T103" fmla="*/ 1020 h 1020"/>
                <a:gd name="T104" fmla="*/ 4466 w 4466"/>
                <a:gd name="T105" fmla="*/ 0 h 1020"/>
                <a:gd name="T106" fmla="*/ 3924 w 4466"/>
                <a:gd name="T10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66" h="1020">
                  <a:moveTo>
                    <a:pt x="211" y="848"/>
                  </a:moveTo>
                  <a:cubicBezTo>
                    <a:pt x="329" y="848"/>
                    <a:pt x="329" y="848"/>
                    <a:pt x="329" y="848"/>
                  </a:cubicBezTo>
                  <a:cubicBezTo>
                    <a:pt x="510" y="848"/>
                    <a:pt x="659" y="730"/>
                    <a:pt x="667" y="510"/>
                  </a:cubicBezTo>
                  <a:cubicBezTo>
                    <a:pt x="675" y="298"/>
                    <a:pt x="557" y="173"/>
                    <a:pt x="384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1" y="848"/>
                    <a:pt x="211" y="848"/>
                    <a:pt x="211" y="848"/>
                  </a:cubicBezTo>
                  <a:close/>
                  <a:moveTo>
                    <a:pt x="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675" y="0"/>
                    <a:pt x="871" y="204"/>
                    <a:pt x="879" y="518"/>
                  </a:cubicBezTo>
                  <a:cubicBezTo>
                    <a:pt x="879" y="801"/>
                    <a:pt x="643" y="1020"/>
                    <a:pt x="368" y="1020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92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5" y="173"/>
                    <a:pt x="3375" y="173"/>
                    <a:pt x="3375" y="173"/>
                  </a:cubicBezTo>
                  <a:cubicBezTo>
                    <a:pt x="2911" y="173"/>
                    <a:pt x="2911" y="173"/>
                    <a:pt x="2911" y="173"/>
                  </a:cubicBezTo>
                  <a:cubicBezTo>
                    <a:pt x="2911" y="400"/>
                    <a:pt x="2911" y="400"/>
                    <a:pt x="2911" y="400"/>
                  </a:cubicBezTo>
                  <a:cubicBezTo>
                    <a:pt x="3343" y="400"/>
                    <a:pt x="3343" y="400"/>
                    <a:pt x="3343" y="400"/>
                  </a:cubicBezTo>
                  <a:cubicBezTo>
                    <a:pt x="3343" y="573"/>
                    <a:pt x="3343" y="573"/>
                    <a:pt x="3343" y="573"/>
                  </a:cubicBezTo>
                  <a:cubicBezTo>
                    <a:pt x="2911" y="573"/>
                    <a:pt x="2911" y="573"/>
                    <a:pt x="2911" y="573"/>
                  </a:cubicBezTo>
                  <a:cubicBezTo>
                    <a:pt x="2911" y="856"/>
                    <a:pt x="2911" y="856"/>
                    <a:pt x="2911" y="856"/>
                  </a:cubicBezTo>
                  <a:cubicBezTo>
                    <a:pt x="3398" y="856"/>
                    <a:pt x="3398" y="856"/>
                    <a:pt x="3398" y="856"/>
                  </a:cubicBezTo>
                  <a:cubicBezTo>
                    <a:pt x="3398" y="1020"/>
                    <a:pt x="3398" y="1020"/>
                    <a:pt x="3398" y="1020"/>
                  </a:cubicBezTo>
                  <a:cubicBezTo>
                    <a:pt x="2692" y="1020"/>
                    <a:pt x="2692" y="1020"/>
                    <a:pt x="2692" y="1020"/>
                  </a:cubicBezTo>
                  <a:cubicBezTo>
                    <a:pt x="2692" y="0"/>
                    <a:pt x="2692" y="0"/>
                    <a:pt x="2692" y="0"/>
                  </a:cubicBezTo>
                  <a:close/>
                  <a:moveTo>
                    <a:pt x="1334" y="1020"/>
                  </a:moveTo>
                  <a:cubicBezTo>
                    <a:pt x="1334" y="856"/>
                    <a:pt x="1334" y="856"/>
                    <a:pt x="1334" y="856"/>
                  </a:cubicBezTo>
                  <a:cubicBezTo>
                    <a:pt x="1616" y="856"/>
                    <a:pt x="1616" y="856"/>
                    <a:pt x="1616" y="856"/>
                  </a:cubicBezTo>
                  <a:cubicBezTo>
                    <a:pt x="1365" y="212"/>
                    <a:pt x="1365" y="212"/>
                    <a:pt x="1365" y="212"/>
                  </a:cubicBezTo>
                  <a:cubicBezTo>
                    <a:pt x="1059" y="1020"/>
                    <a:pt x="1059" y="1020"/>
                    <a:pt x="1059" y="1020"/>
                  </a:cubicBezTo>
                  <a:cubicBezTo>
                    <a:pt x="839" y="1020"/>
                    <a:pt x="839" y="1020"/>
                    <a:pt x="839" y="102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899" y="1020"/>
                    <a:pt x="1899" y="1020"/>
                    <a:pt x="1899" y="1020"/>
                  </a:cubicBezTo>
                  <a:cubicBezTo>
                    <a:pt x="1334" y="1020"/>
                    <a:pt x="1334" y="1020"/>
                    <a:pt x="1334" y="1020"/>
                  </a:cubicBezTo>
                  <a:close/>
                  <a:moveTo>
                    <a:pt x="1726" y="173"/>
                  </a:moveTo>
                  <a:cubicBezTo>
                    <a:pt x="1726" y="0"/>
                    <a:pt x="1726" y="0"/>
                    <a:pt x="1726" y="0"/>
                  </a:cubicBezTo>
                  <a:cubicBezTo>
                    <a:pt x="2605" y="0"/>
                    <a:pt x="2605" y="0"/>
                    <a:pt x="2605" y="0"/>
                  </a:cubicBezTo>
                  <a:cubicBezTo>
                    <a:pt x="2605" y="173"/>
                    <a:pt x="2605" y="173"/>
                    <a:pt x="2605" y="173"/>
                  </a:cubicBezTo>
                  <a:cubicBezTo>
                    <a:pt x="2284" y="173"/>
                    <a:pt x="2284" y="173"/>
                    <a:pt x="2284" y="173"/>
                  </a:cubicBezTo>
                  <a:cubicBezTo>
                    <a:pt x="2284" y="1020"/>
                    <a:pt x="2284" y="1020"/>
                    <a:pt x="2284" y="1020"/>
                  </a:cubicBezTo>
                  <a:cubicBezTo>
                    <a:pt x="2056" y="1020"/>
                    <a:pt x="2056" y="1020"/>
                    <a:pt x="2056" y="1020"/>
                  </a:cubicBezTo>
                  <a:cubicBezTo>
                    <a:pt x="2056" y="173"/>
                    <a:pt x="2056" y="173"/>
                    <a:pt x="2056" y="173"/>
                  </a:cubicBezTo>
                  <a:cubicBezTo>
                    <a:pt x="1726" y="173"/>
                    <a:pt x="1726" y="173"/>
                    <a:pt x="1726" y="173"/>
                  </a:cubicBezTo>
                  <a:close/>
                  <a:moveTo>
                    <a:pt x="3924" y="0"/>
                  </a:moveTo>
                  <a:cubicBezTo>
                    <a:pt x="3924" y="173"/>
                    <a:pt x="3924" y="173"/>
                    <a:pt x="3924" y="173"/>
                  </a:cubicBezTo>
                  <a:cubicBezTo>
                    <a:pt x="4183" y="173"/>
                    <a:pt x="4183" y="173"/>
                    <a:pt x="4183" y="173"/>
                  </a:cubicBezTo>
                  <a:cubicBezTo>
                    <a:pt x="3948" y="793"/>
                    <a:pt x="3948" y="793"/>
                    <a:pt x="3948" y="793"/>
                  </a:cubicBezTo>
                  <a:cubicBezTo>
                    <a:pt x="3657" y="0"/>
                    <a:pt x="3657" y="0"/>
                    <a:pt x="3657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830" y="1020"/>
                    <a:pt x="3830" y="1020"/>
                    <a:pt x="3830" y="1020"/>
                  </a:cubicBezTo>
                  <a:cubicBezTo>
                    <a:pt x="4073" y="1020"/>
                    <a:pt x="4073" y="1020"/>
                    <a:pt x="4073" y="1020"/>
                  </a:cubicBezTo>
                  <a:cubicBezTo>
                    <a:pt x="4466" y="0"/>
                    <a:pt x="4466" y="0"/>
                    <a:pt x="4466" y="0"/>
                  </a:cubicBezTo>
                  <a:cubicBezTo>
                    <a:pt x="3924" y="0"/>
                    <a:pt x="3924" y="0"/>
                    <a:pt x="39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7ECBDA0-D553-4EED-A23A-05B60BEF1423}"/>
                </a:ext>
              </a:extLst>
            </p:cNvPr>
            <p:cNvSpPr>
              <a:spLocks/>
            </p:cNvSpPr>
            <p:nvPr/>
          </p:nvSpPr>
          <p:spPr bwMode="gray">
            <a:xfrm>
              <a:off x="1648" y="-1"/>
              <a:ext cx="4368" cy="3090"/>
            </a:xfrm>
            <a:custGeom>
              <a:avLst/>
              <a:gdLst>
                <a:gd name="T0" fmla="*/ 0 w 4368"/>
                <a:gd name="T1" fmla="*/ 0 h 3090"/>
                <a:gd name="T2" fmla="*/ 4368 w 4368"/>
                <a:gd name="T3" fmla="*/ 0 h 3090"/>
                <a:gd name="T4" fmla="*/ 4368 w 4368"/>
                <a:gd name="T5" fmla="*/ 3090 h 3090"/>
                <a:gd name="T6" fmla="*/ 0 w 4368"/>
                <a:gd name="T7" fmla="*/ 3090 h 3090"/>
                <a:gd name="T8" fmla="*/ 0 w 4368"/>
                <a:gd name="T9" fmla="*/ 0 h 3090"/>
                <a:gd name="T10" fmla="*/ 0 w 4368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8" h="3090">
                  <a:moveTo>
                    <a:pt x="0" y="0"/>
                  </a:moveTo>
                  <a:lnTo>
                    <a:pt x="4368" y="0"/>
                  </a:lnTo>
                  <a:lnTo>
                    <a:pt x="4368" y="3090"/>
                  </a:lnTo>
                  <a:lnTo>
                    <a:pt x="0" y="3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2CBB13D-0881-40B8-B5A5-BE34FBF42B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885824" y="4881563"/>
            <a:ext cx="5616575" cy="288000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1BD985-D4A6-40BF-93A3-9A2436B55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5824" y="5169563"/>
            <a:ext cx="5616575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Abteilung/Team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06D821A-CCF3-463C-8C19-F9AD6A3FD3D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885825" y="5532121"/>
            <a:ext cx="5616575" cy="27305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l">
              <a:defRPr sz="1600">
                <a:solidFill>
                  <a:schemeClr val="bg1"/>
                </a:solidFill>
              </a:defRPr>
            </a:lvl1pPr>
            <a:lvl2pPr marL="0">
              <a:defRPr sz="1600">
                <a:solidFill>
                  <a:schemeClr val="bg1"/>
                </a:solidFill>
              </a:defRPr>
            </a:lvl2pPr>
            <a:lvl3pPr marL="0">
              <a:defRPr sz="1600">
                <a:solidFill>
                  <a:schemeClr val="bg1"/>
                </a:solidFill>
              </a:defRPr>
            </a:lvl3pPr>
            <a:lvl4pPr marL="0">
              <a:defRPr sz="1600">
                <a:solidFill>
                  <a:schemeClr val="bg1"/>
                </a:solidFill>
              </a:defRPr>
            </a:lvl4pPr>
            <a:lvl5pPr marL="0">
              <a:defRPr sz="1600">
                <a:solidFill>
                  <a:schemeClr val="bg1"/>
                </a:solidFill>
              </a:defRPr>
            </a:lvl5pPr>
            <a:lvl6pPr marL="0">
              <a:defRPr sz="1600">
                <a:solidFill>
                  <a:schemeClr val="bg1"/>
                </a:solidFill>
              </a:defRPr>
            </a:lvl6pPr>
            <a:lvl7pPr marL="0">
              <a:defRPr sz="1600">
                <a:solidFill>
                  <a:schemeClr val="bg1"/>
                </a:solidFill>
              </a:defRPr>
            </a:lvl7pPr>
            <a:lvl8pPr marL="0">
              <a:defRPr sz="1600">
                <a:solidFill>
                  <a:schemeClr val="bg1"/>
                </a:solidFill>
              </a:defRPr>
            </a:lvl8pPr>
            <a:lvl9pPr marL="0">
              <a:defRPr sz="1600">
                <a:solidFill>
                  <a:schemeClr val="bg1"/>
                </a:solidFill>
              </a:defRPr>
            </a:lvl9pPr>
          </a:lstStyle>
          <a:p>
            <a:fld id="{CB928F4E-2E74-4FF0-876A-4571C6A6A0DB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D2153CA-FF4D-4B2A-A2B1-AB8177608B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85824" y="5805171"/>
            <a:ext cx="5616575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Version XYZ (Optional)</a:t>
            </a:r>
          </a:p>
        </p:txBody>
      </p:sp>
    </p:spTree>
    <p:extLst>
      <p:ext uri="{BB962C8B-B14F-4D97-AF65-F5344CB8AC3E}">
        <p14:creationId xmlns:p14="http://schemas.microsoft.com/office/powerpoint/2010/main" val="71668331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Störer Bild/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419511A-BC78-47F6-993B-2B61AC85D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61D79F31-9552-46BB-9D84-80F01748E24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3004800" cy="7315200"/>
          </a:xfrm>
          <a:custGeom>
            <a:avLst/>
            <a:gdLst>
              <a:gd name="connsiteX0" fmla="*/ 0 w 13004800"/>
              <a:gd name="connsiteY0" fmla="*/ 0 h 7315200"/>
              <a:gd name="connsiteX1" fmla="*/ 13004800 w 13004800"/>
              <a:gd name="connsiteY1" fmla="*/ 0 h 7315200"/>
              <a:gd name="connsiteX2" fmla="*/ 13004800 w 13004800"/>
              <a:gd name="connsiteY2" fmla="*/ 7315200 h 7315200"/>
              <a:gd name="connsiteX3" fmla="*/ 6070600 w 13004800"/>
              <a:gd name="connsiteY3" fmla="*/ 7315200 h 7315200"/>
              <a:gd name="connsiteX4" fmla="*/ 6070600 w 13004800"/>
              <a:gd name="connsiteY4" fmla="*/ 7310881 h 7315200"/>
              <a:gd name="connsiteX5" fmla="*/ 6071418 w 13004800"/>
              <a:gd name="connsiteY5" fmla="*/ 7310881 h 7315200"/>
              <a:gd name="connsiteX6" fmla="*/ 6071418 w 13004800"/>
              <a:gd name="connsiteY6" fmla="*/ 989456 h 7315200"/>
              <a:gd name="connsiteX7" fmla="*/ 885825 w 13004800"/>
              <a:gd name="connsiteY7" fmla="*/ 989456 h 7315200"/>
              <a:gd name="connsiteX8" fmla="*/ 885825 w 13004800"/>
              <a:gd name="connsiteY8" fmla="*/ 4125535 h 7315200"/>
              <a:gd name="connsiteX9" fmla="*/ 885825 w 13004800"/>
              <a:gd name="connsiteY9" fmla="*/ 7310881 h 7315200"/>
              <a:gd name="connsiteX10" fmla="*/ 885825 w 13004800"/>
              <a:gd name="connsiteY10" fmla="*/ 7315200 h 7315200"/>
              <a:gd name="connsiteX11" fmla="*/ 0 w 13004800"/>
              <a:gd name="connsiteY11" fmla="*/ 731520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6070600" y="7315200"/>
                </a:lnTo>
                <a:lnTo>
                  <a:pt x="6070600" y="7310881"/>
                </a:lnTo>
                <a:lnTo>
                  <a:pt x="6071418" y="7310881"/>
                </a:lnTo>
                <a:lnTo>
                  <a:pt x="6071418" y="989456"/>
                </a:lnTo>
                <a:lnTo>
                  <a:pt x="885825" y="989456"/>
                </a:lnTo>
                <a:lnTo>
                  <a:pt x="885825" y="4125535"/>
                </a:lnTo>
                <a:lnTo>
                  <a:pt x="885825" y="7310881"/>
                </a:lnTo>
                <a:lnTo>
                  <a:pt x="885825" y="7315200"/>
                </a:lnTo>
                <a:lnTo>
                  <a:pt x="0" y="7315200"/>
                </a:lnTo>
                <a:close/>
              </a:path>
            </a:pathLst>
          </a:cu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</p:spPr>
        <p:txBody>
          <a:bodyPr wrap="square" lIns="6948000" tIns="0" anchor="ctr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9518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9518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r>
              <a:rPr lang="de-DE" dirty="0"/>
              <a:t>Hier kann eine Fußzeile stehen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3CBBDCD-8A9F-4FE5-9875-E8B2AAAEA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317625" y="3157567"/>
            <a:ext cx="4320381" cy="1723996"/>
          </a:xfrm>
        </p:spPr>
        <p:txBody>
          <a:bodyPr tIns="0" bIns="252000" anchor="b" anchorCtr="0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2pPr>
            <a:lvl3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3pPr>
            <a:lvl4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4pPr>
            <a:lvl5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5pPr>
            <a:lvl6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6pPr>
            <a:lvl7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7pPr>
            <a:lvl8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8pPr>
            <a:lvl9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9pPr>
          </a:lstStyle>
          <a:p>
            <a:pPr lvl="0"/>
            <a:r>
              <a:rPr lang="de-DE" sz="3200" dirty="0"/>
              <a:t>Ein Titel der </a:t>
            </a:r>
            <a:br>
              <a:rPr lang="de-DE" sz="3200" dirty="0"/>
            </a:br>
            <a:r>
              <a:rPr lang="de-DE" sz="3200" dirty="0"/>
              <a:t>über drei Zeilen laufen kann</a:t>
            </a:r>
            <a:endParaRPr lang="de-DE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9416AD6-0773-47AC-9704-725327AB0F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318418" y="4881563"/>
            <a:ext cx="4320381" cy="2880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AA8BA660-1D5F-4EA1-8372-8537D93E89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318418" y="5169563"/>
            <a:ext cx="4320381" cy="28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1" defTabSz="975390">
              <a:spcBef>
                <a:spcPts val="427"/>
              </a:spcBef>
              <a:spcAft>
                <a:spcPts val="427"/>
              </a:spcAft>
            </a:pPr>
            <a:r>
              <a:rPr lang="de-DE" sz="1600" b="0" noProof="1">
                <a:solidFill>
                  <a:srgbClr val="000000"/>
                </a:solidFill>
                <a:latin typeface="Segoe UI" panose="020B0502040204020203" pitchFamily="34" charset="0"/>
              </a:rPr>
              <a:t>Abteilung/Team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1CE5444-58EB-4D2D-8519-ABD85530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318417" y="5532121"/>
            <a:ext cx="4320381" cy="27305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  <a:lvl2pPr marL="0">
              <a:defRPr sz="1600"/>
            </a:lvl2pPr>
            <a:lvl3pPr marL="0">
              <a:defRPr sz="1600"/>
            </a:lvl3pPr>
            <a:lvl4pPr marL="0">
              <a:defRPr sz="1600"/>
            </a:lvl4pPr>
            <a:lvl5pPr marL="0">
              <a:defRPr sz="1600"/>
            </a:lvl5pPr>
            <a:lvl6pPr marL="0">
              <a:defRPr sz="1600"/>
            </a:lvl6pPr>
            <a:lvl7pPr marL="0">
              <a:defRPr sz="1600"/>
            </a:lvl7pPr>
            <a:lvl8pPr marL="0">
              <a:defRPr sz="1600"/>
            </a:lvl8pPr>
            <a:lvl9pPr marL="0">
              <a:defRPr sz="1600"/>
            </a:lvl9pPr>
          </a:lstStyle>
          <a:p>
            <a:fld id="{3FC68758-B0F8-4FC8-894F-EE4FEB556A32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16AFA2F9-3BE8-43F4-99D6-B6597D71A7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318418" y="5805171"/>
            <a:ext cx="4320381" cy="28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1" defTabSz="975390">
              <a:spcBef>
                <a:spcPts val="427"/>
              </a:spcBef>
              <a:spcAft>
                <a:spcPts val="427"/>
              </a:spcAft>
            </a:pPr>
            <a:r>
              <a:rPr lang="de-DE" sz="1600" b="0" noProof="1">
                <a:solidFill>
                  <a:srgbClr val="000000"/>
                </a:solidFill>
                <a:latin typeface="Segoe UI" panose="020B0502040204020203" pitchFamily="34" charset="0"/>
              </a:rPr>
              <a:t>Version XYZ (Optional)</a:t>
            </a: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16DCB894-B689-441D-B0A6-4BD306FC5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317625" y="1425575"/>
            <a:ext cx="1085850" cy="1070493"/>
            <a:chOff x="1648" y="-1"/>
            <a:chExt cx="4384" cy="4322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CD7D9AF-894B-4FF8-A2AF-5EE816931EE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52" y="3320"/>
              <a:ext cx="4380" cy="1001"/>
            </a:xfrm>
            <a:custGeom>
              <a:avLst/>
              <a:gdLst>
                <a:gd name="T0" fmla="*/ 211 w 4466"/>
                <a:gd name="T1" fmla="*/ 848 h 1020"/>
                <a:gd name="T2" fmla="*/ 329 w 4466"/>
                <a:gd name="T3" fmla="*/ 848 h 1020"/>
                <a:gd name="T4" fmla="*/ 667 w 4466"/>
                <a:gd name="T5" fmla="*/ 510 h 1020"/>
                <a:gd name="T6" fmla="*/ 384 w 4466"/>
                <a:gd name="T7" fmla="*/ 173 h 1020"/>
                <a:gd name="T8" fmla="*/ 211 w 4466"/>
                <a:gd name="T9" fmla="*/ 173 h 1020"/>
                <a:gd name="T10" fmla="*/ 211 w 4466"/>
                <a:gd name="T11" fmla="*/ 848 h 1020"/>
                <a:gd name="T12" fmla="*/ 0 w 4466"/>
                <a:gd name="T13" fmla="*/ 0 h 1020"/>
                <a:gd name="T14" fmla="*/ 400 w 4466"/>
                <a:gd name="T15" fmla="*/ 0 h 1020"/>
                <a:gd name="T16" fmla="*/ 879 w 4466"/>
                <a:gd name="T17" fmla="*/ 518 h 1020"/>
                <a:gd name="T18" fmla="*/ 368 w 4466"/>
                <a:gd name="T19" fmla="*/ 1020 h 1020"/>
                <a:gd name="T20" fmla="*/ 0 w 4466"/>
                <a:gd name="T21" fmla="*/ 1020 h 1020"/>
                <a:gd name="T22" fmla="*/ 0 w 4466"/>
                <a:gd name="T23" fmla="*/ 0 h 1020"/>
                <a:gd name="T24" fmla="*/ 2692 w 4466"/>
                <a:gd name="T25" fmla="*/ 0 h 1020"/>
                <a:gd name="T26" fmla="*/ 3375 w 4466"/>
                <a:gd name="T27" fmla="*/ 0 h 1020"/>
                <a:gd name="T28" fmla="*/ 3375 w 4466"/>
                <a:gd name="T29" fmla="*/ 173 h 1020"/>
                <a:gd name="T30" fmla="*/ 2911 w 4466"/>
                <a:gd name="T31" fmla="*/ 173 h 1020"/>
                <a:gd name="T32" fmla="*/ 2911 w 4466"/>
                <a:gd name="T33" fmla="*/ 400 h 1020"/>
                <a:gd name="T34" fmla="*/ 3343 w 4466"/>
                <a:gd name="T35" fmla="*/ 400 h 1020"/>
                <a:gd name="T36" fmla="*/ 3343 w 4466"/>
                <a:gd name="T37" fmla="*/ 573 h 1020"/>
                <a:gd name="T38" fmla="*/ 2911 w 4466"/>
                <a:gd name="T39" fmla="*/ 573 h 1020"/>
                <a:gd name="T40" fmla="*/ 2911 w 4466"/>
                <a:gd name="T41" fmla="*/ 856 h 1020"/>
                <a:gd name="T42" fmla="*/ 3398 w 4466"/>
                <a:gd name="T43" fmla="*/ 856 h 1020"/>
                <a:gd name="T44" fmla="*/ 3398 w 4466"/>
                <a:gd name="T45" fmla="*/ 1020 h 1020"/>
                <a:gd name="T46" fmla="*/ 2692 w 4466"/>
                <a:gd name="T47" fmla="*/ 1020 h 1020"/>
                <a:gd name="T48" fmla="*/ 2692 w 4466"/>
                <a:gd name="T49" fmla="*/ 0 h 1020"/>
                <a:gd name="T50" fmla="*/ 1334 w 4466"/>
                <a:gd name="T51" fmla="*/ 1020 h 1020"/>
                <a:gd name="T52" fmla="*/ 1334 w 4466"/>
                <a:gd name="T53" fmla="*/ 856 h 1020"/>
                <a:gd name="T54" fmla="*/ 1616 w 4466"/>
                <a:gd name="T55" fmla="*/ 856 h 1020"/>
                <a:gd name="T56" fmla="*/ 1365 w 4466"/>
                <a:gd name="T57" fmla="*/ 212 h 1020"/>
                <a:gd name="T58" fmla="*/ 1059 w 4466"/>
                <a:gd name="T59" fmla="*/ 1020 h 1020"/>
                <a:gd name="T60" fmla="*/ 839 w 4466"/>
                <a:gd name="T61" fmla="*/ 1020 h 1020"/>
                <a:gd name="T62" fmla="*/ 1232 w 4466"/>
                <a:gd name="T63" fmla="*/ 0 h 1020"/>
                <a:gd name="T64" fmla="*/ 1499 w 4466"/>
                <a:gd name="T65" fmla="*/ 0 h 1020"/>
                <a:gd name="T66" fmla="*/ 1899 w 4466"/>
                <a:gd name="T67" fmla="*/ 1020 h 1020"/>
                <a:gd name="T68" fmla="*/ 1334 w 4466"/>
                <a:gd name="T69" fmla="*/ 1020 h 1020"/>
                <a:gd name="T70" fmla="*/ 1726 w 4466"/>
                <a:gd name="T71" fmla="*/ 173 h 1020"/>
                <a:gd name="T72" fmla="*/ 1726 w 4466"/>
                <a:gd name="T73" fmla="*/ 0 h 1020"/>
                <a:gd name="T74" fmla="*/ 2605 w 4466"/>
                <a:gd name="T75" fmla="*/ 0 h 1020"/>
                <a:gd name="T76" fmla="*/ 2605 w 4466"/>
                <a:gd name="T77" fmla="*/ 173 h 1020"/>
                <a:gd name="T78" fmla="*/ 2284 w 4466"/>
                <a:gd name="T79" fmla="*/ 173 h 1020"/>
                <a:gd name="T80" fmla="*/ 2284 w 4466"/>
                <a:gd name="T81" fmla="*/ 1020 h 1020"/>
                <a:gd name="T82" fmla="*/ 2056 w 4466"/>
                <a:gd name="T83" fmla="*/ 1020 h 1020"/>
                <a:gd name="T84" fmla="*/ 2056 w 4466"/>
                <a:gd name="T85" fmla="*/ 173 h 1020"/>
                <a:gd name="T86" fmla="*/ 1726 w 4466"/>
                <a:gd name="T87" fmla="*/ 173 h 1020"/>
                <a:gd name="T88" fmla="*/ 3924 w 4466"/>
                <a:gd name="T89" fmla="*/ 0 h 1020"/>
                <a:gd name="T90" fmla="*/ 3924 w 4466"/>
                <a:gd name="T91" fmla="*/ 173 h 1020"/>
                <a:gd name="T92" fmla="*/ 4183 w 4466"/>
                <a:gd name="T93" fmla="*/ 173 h 1020"/>
                <a:gd name="T94" fmla="*/ 3948 w 4466"/>
                <a:gd name="T95" fmla="*/ 793 h 1020"/>
                <a:gd name="T96" fmla="*/ 3657 w 4466"/>
                <a:gd name="T97" fmla="*/ 0 h 1020"/>
                <a:gd name="T98" fmla="*/ 3429 w 4466"/>
                <a:gd name="T99" fmla="*/ 0 h 1020"/>
                <a:gd name="T100" fmla="*/ 3830 w 4466"/>
                <a:gd name="T101" fmla="*/ 1020 h 1020"/>
                <a:gd name="T102" fmla="*/ 4073 w 4466"/>
                <a:gd name="T103" fmla="*/ 1020 h 1020"/>
                <a:gd name="T104" fmla="*/ 4466 w 4466"/>
                <a:gd name="T105" fmla="*/ 0 h 1020"/>
                <a:gd name="T106" fmla="*/ 3924 w 4466"/>
                <a:gd name="T10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66" h="1020">
                  <a:moveTo>
                    <a:pt x="211" y="848"/>
                  </a:moveTo>
                  <a:cubicBezTo>
                    <a:pt x="329" y="848"/>
                    <a:pt x="329" y="848"/>
                    <a:pt x="329" y="848"/>
                  </a:cubicBezTo>
                  <a:cubicBezTo>
                    <a:pt x="510" y="848"/>
                    <a:pt x="659" y="730"/>
                    <a:pt x="667" y="510"/>
                  </a:cubicBezTo>
                  <a:cubicBezTo>
                    <a:pt x="675" y="298"/>
                    <a:pt x="557" y="173"/>
                    <a:pt x="384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1" y="848"/>
                    <a:pt x="211" y="848"/>
                    <a:pt x="211" y="848"/>
                  </a:cubicBezTo>
                  <a:close/>
                  <a:moveTo>
                    <a:pt x="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675" y="0"/>
                    <a:pt x="871" y="204"/>
                    <a:pt x="879" y="518"/>
                  </a:cubicBezTo>
                  <a:cubicBezTo>
                    <a:pt x="879" y="801"/>
                    <a:pt x="643" y="1020"/>
                    <a:pt x="368" y="1020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92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5" y="173"/>
                    <a:pt x="3375" y="173"/>
                    <a:pt x="3375" y="173"/>
                  </a:cubicBezTo>
                  <a:cubicBezTo>
                    <a:pt x="2911" y="173"/>
                    <a:pt x="2911" y="173"/>
                    <a:pt x="2911" y="173"/>
                  </a:cubicBezTo>
                  <a:cubicBezTo>
                    <a:pt x="2911" y="400"/>
                    <a:pt x="2911" y="400"/>
                    <a:pt x="2911" y="400"/>
                  </a:cubicBezTo>
                  <a:cubicBezTo>
                    <a:pt x="3343" y="400"/>
                    <a:pt x="3343" y="400"/>
                    <a:pt x="3343" y="400"/>
                  </a:cubicBezTo>
                  <a:cubicBezTo>
                    <a:pt x="3343" y="573"/>
                    <a:pt x="3343" y="573"/>
                    <a:pt x="3343" y="573"/>
                  </a:cubicBezTo>
                  <a:cubicBezTo>
                    <a:pt x="2911" y="573"/>
                    <a:pt x="2911" y="573"/>
                    <a:pt x="2911" y="573"/>
                  </a:cubicBezTo>
                  <a:cubicBezTo>
                    <a:pt x="2911" y="856"/>
                    <a:pt x="2911" y="856"/>
                    <a:pt x="2911" y="856"/>
                  </a:cubicBezTo>
                  <a:cubicBezTo>
                    <a:pt x="3398" y="856"/>
                    <a:pt x="3398" y="856"/>
                    <a:pt x="3398" y="856"/>
                  </a:cubicBezTo>
                  <a:cubicBezTo>
                    <a:pt x="3398" y="1020"/>
                    <a:pt x="3398" y="1020"/>
                    <a:pt x="3398" y="1020"/>
                  </a:cubicBezTo>
                  <a:cubicBezTo>
                    <a:pt x="2692" y="1020"/>
                    <a:pt x="2692" y="1020"/>
                    <a:pt x="2692" y="1020"/>
                  </a:cubicBezTo>
                  <a:cubicBezTo>
                    <a:pt x="2692" y="0"/>
                    <a:pt x="2692" y="0"/>
                    <a:pt x="2692" y="0"/>
                  </a:cubicBezTo>
                  <a:close/>
                  <a:moveTo>
                    <a:pt x="1334" y="1020"/>
                  </a:moveTo>
                  <a:cubicBezTo>
                    <a:pt x="1334" y="856"/>
                    <a:pt x="1334" y="856"/>
                    <a:pt x="1334" y="856"/>
                  </a:cubicBezTo>
                  <a:cubicBezTo>
                    <a:pt x="1616" y="856"/>
                    <a:pt x="1616" y="856"/>
                    <a:pt x="1616" y="856"/>
                  </a:cubicBezTo>
                  <a:cubicBezTo>
                    <a:pt x="1365" y="212"/>
                    <a:pt x="1365" y="212"/>
                    <a:pt x="1365" y="212"/>
                  </a:cubicBezTo>
                  <a:cubicBezTo>
                    <a:pt x="1059" y="1020"/>
                    <a:pt x="1059" y="1020"/>
                    <a:pt x="1059" y="1020"/>
                  </a:cubicBezTo>
                  <a:cubicBezTo>
                    <a:pt x="839" y="1020"/>
                    <a:pt x="839" y="1020"/>
                    <a:pt x="839" y="102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899" y="1020"/>
                    <a:pt x="1899" y="1020"/>
                    <a:pt x="1899" y="1020"/>
                  </a:cubicBezTo>
                  <a:cubicBezTo>
                    <a:pt x="1334" y="1020"/>
                    <a:pt x="1334" y="1020"/>
                    <a:pt x="1334" y="1020"/>
                  </a:cubicBezTo>
                  <a:close/>
                  <a:moveTo>
                    <a:pt x="1726" y="173"/>
                  </a:moveTo>
                  <a:cubicBezTo>
                    <a:pt x="1726" y="0"/>
                    <a:pt x="1726" y="0"/>
                    <a:pt x="1726" y="0"/>
                  </a:cubicBezTo>
                  <a:cubicBezTo>
                    <a:pt x="2605" y="0"/>
                    <a:pt x="2605" y="0"/>
                    <a:pt x="2605" y="0"/>
                  </a:cubicBezTo>
                  <a:cubicBezTo>
                    <a:pt x="2605" y="173"/>
                    <a:pt x="2605" y="173"/>
                    <a:pt x="2605" y="173"/>
                  </a:cubicBezTo>
                  <a:cubicBezTo>
                    <a:pt x="2284" y="173"/>
                    <a:pt x="2284" y="173"/>
                    <a:pt x="2284" y="173"/>
                  </a:cubicBezTo>
                  <a:cubicBezTo>
                    <a:pt x="2284" y="1020"/>
                    <a:pt x="2284" y="1020"/>
                    <a:pt x="2284" y="1020"/>
                  </a:cubicBezTo>
                  <a:cubicBezTo>
                    <a:pt x="2056" y="1020"/>
                    <a:pt x="2056" y="1020"/>
                    <a:pt x="2056" y="1020"/>
                  </a:cubicBezTo>
                  <a:cubicBezTo>
                    <a:pt x="2056" y="173"/>
                    <a:pt x="2056" y="173"/>
                    <a:pt x="2056" y="173"/>
                  </a:cubicBezTo>
                  <a:cubicBezTo>
                    <a:pt x="1726" y="173"/>
                    <a:pt x="1726" y="173"/>
                    <a:pt x="1726" y="173"/>
                  </a:cubicBezTo>
                  <a:close/>
                  <a:moveTo>
                    <a:pt x="3924" y="0"/>
                  </a:moveTo>
                  <a:cubicBezTo>
                    <a:pt x="3924" y="173"/>
                    <a:pt x="3924" y="173"/>
                    <a:pt x="3924" y="173"/>
                  </a:cubicBezTo>
                  <a:cubicBezTo>
                    <a:pt x="4183" y="173"/>
                    <a:pt x="4183" y="173"/>
                    <a:pt x="4183" y="173"/>
                  </a:cubicBezTo>
                  <a:cubicBezTo>
                    <a:pt x="3948" y="793"/>
                    <a:pt x="3948" y="793"/>
                    <a:pt x="3948" y="793"/>
                  </a:cubicBezTo>
                  <a:cubicBezTo>
                    <a:pt x="3657" y="0"/>
                    <a:pt x="3657" y="0"/>
                    <a:pt x="3657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830" y="1020"/>
                    <a:pt x="3830" y="1020"/>
                    <a:pt x="3830" y="1020"/>
                  </a:cubicBezTo>
                  <a:cubicBezTo>
                    <a:pt x="4073" y="1020"/>
                    <a:pt x="4073" y="1020"/>
                    <a:pt x="4073" y="1020"/>
                  </a:cubicBezTo>
                  <a:cubicBezTo>
                    <a:pt x="4466" y="0"/>
                    <a:pt x="4466" y="0"/>
                    <a:pt x="4466" y="0"/>
                  </a:cubicBezTo>
                  <a:cubicBezTo>
                    <a:pt x="3924" y="0"/>
                    <a:pt x="3924" y="0"/>
                    <a:pt x="392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B590657-147A-4C8D-B4F4-0AF5CB5E798E}"/>
                </a:ext>
              </a:extLst>
            </p:cNvPr>
            <p:cNvSpPr>
              <a:spLocks/>
            </p:cNvSpPr>
            <p:nvPr/>
          </p:nvSpPr>
          <p:spPr bwMode="gray">
            <a:xfrm>
              <a:off x="1648" y="-1"/>
              <a:ext cx="4368" cy="3090"/>
            </a:xfrm>
            <a:custGeom>
              <a:avLst/>
              <a:gdLst>
                <a:gd name="T0" fmla="*/ 0 w 4368"/>
                <a:gd name="T1" fmla="*/ 0 h 3090"/>
                <a:gd name="T2" fmla="*/ 4368 w 4368"/>
                <a:gd name="T3" fmla="*/ 0 h 3090"/>
                <a:gd name="T4" fmla="*/ 4368 w 4368"/>
                <a:gd name="T5" fmla="*/ 3090 h 3090"/>
                <a:gd name="T6" fmla="*/ 0 w 4368"/>
                <a:gd name="T7" fmla="*/ 3090 h 3090"/>
                <a:gd name="T8" fmla="*/ 0 w 4368"/>
                <a:gd name="T9" fmla="*/ 0 h 3090"/>
                <a:gd name="T10" fmla="*/ 0 w 4368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8" h="3090">
                  <a:moveTo>
                    <a:pt x="0" y="0"/>
                  </a:moveTo>
                  <a:lnTo>
                    <a:pt x="4368" y="0"/>
                  </a:lnTo>
                  <a:lnTo>
                    <a:pt x="4368" y="3090"/>
                  </a:lnTo>
                  <a:lnTo>
                    <a:pt x="0" y="3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652004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Bild + Rahmen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EA42633F-FE92-4619-B2FD-ACEBFDB94E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-1"/>
            <a:ext cx="13004800" cy="731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7020000" tIns="0" anchor="ctr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520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r>
              <a:rPr lang="de-DE" dirty="0"/>
              <a:t>Hier kann eine Fußzeile stehen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520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2" name="SmartArt-Platzhalter 31">
            <a:extLst>
              <a:ext uri="{FF2B5EF4-FFF2-40B4-BE49-F238E27FC236}">
                <a16:creationId xmlns:a16="http://schemas.microsoft.com/office/drawing/2014/main" id="{AFBAAFFB-6DD3-4F46-AE79-A1AE53E1A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6" hasCustomPrompt="1"/>
          </p:nvPr>
        </p:nvSpPr>
        <p:spPr>
          <a:xfrm>
            <a:off x="0" y="0"/>
            <a:ext cx="6502400" cy="5745163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D40CEB86-0B3B-4D7C-BC3D-84C77EB2D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6" y="876300"/>
            <a:ext cx="3887788" cy="1844675"/>
          </a:xfrm>
          <a:ln w="438150">
            <a:noFill/>
            <a:miter lim="800000"/>
          </a:ln>
        </p:spPr>
        <p:txBody>
          <a:bodyPr lIns="0" tIns="0" rIns="0" bIns="0" anchor="b"/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4000">
                <a:solidFill>
                  <a:schemeClr val="bg1"/>
                </a:solidFill>
              </a:defRPr>
            </a:lvl2pPr>
            <a:lvl3pPr>
              <a:defRPr sz="4000">
                <a:solidFill>
                  <a:schemeClr val="bg1"/>
                </a:solidFill>
              </a:defRPr>
            </a:lvl3pPr>
            <a:lvl4pPr>
              <a:defRPr sz="4000">
                <a:solidFill>
                  <a:schemeClr val="bg1"/>
                </a:solidFill>
              </a:defRPr>
            </a:lvl4pPr>
            <a:lvl5pPr>
              <a:defRPr sz="4000">
                <a:solidFill>
                  <a:schemeClr val="bg1"/>
                </a:solidFill>
              </a:defRPr>
            </a:lvl5pPr>
            <a:lvl6pPr>
              <a:defRPr sz="4000">
                <a:solidFill>
                  <a:schemeClr val="bg1"/>
                </a:solidFill>
              </a:defRPr>
            </a:lvl6pPr>
            <a:lvl7pPr>
              <a:defRPr sz="4000">
                <a:solidFill>
                  <a:schemeClr val="bg1"/>
                </a:solidFill>
              </a:defRPr>
            </a:lvl7pPr>
            <a:lvl8pPr>
              <a:defRPr sz="4000">
                <a:solidFill>
                  <a:schemeClr val="bg1"/>
                </a:solidFill>
              </a:defRPr>
            </a:lvl8pPr>
            <a:lvl9pPr>
              <a:defRPr sz="40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Ein Titel der </a:t>
            </a:r>
            <a:br>
              <a:rPr lang="de-DE" dirty="0"/>
            </a:br>
            <a:r>
              <a:rPr lang="de-DE" dirty="0"/>
              <a:t>über drei Zeilen </a:t>
            </a:r>
            <a:br>
              <a:rPr lang="de-DE" dirty="0"/>
            </a:br>
            <a:r>
              <a:rPr lang="de-DE" dirty="0"/>
              <a:t>laufen kann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44DACD6A-DABB-4609-AE47-1F7689BA09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885825" y="3164205"/>
            <a:ext cx="3887788" cy="288000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C3166572-E122-496C-8900-5ED6B8CA5F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5825" y="3452205"/>
            <a:ext cx="3887788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Abteilung/Team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885826" y="3814763"/>
            <a:ext cx="3887788" cy="273050"/>
          </a:xfrm>
          <a:prstGeom prst="rect">
            <a:avLst/>
          </a:prstGeom>
        </p:spPr>
        <p:txBody>
          <a:bodyPr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E432573B-CC24-4D68-8AC7-AC8A508BD7C9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572D2C9D-96A2-4ECE-8CB5-5109BE7C9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885825" y="4087813"/>
            <a:ext cx="3887788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Version XYZ (Optional)</a:t>
            </a:r>
          </a:p>
        </p:txBody>
      </p:sp>
      <p:sp>
        <p:nvSpPr>
          <p:cNvPr id="38" name="SmartArt-Platzhalter 15">
            <a:extLst>
              <a:ext uri="{FF2B5EF4-FFF2-40B4-BE49-F238E27FC236}">
                <a16:creationId xmlns:a16="http://schemas.microsoft.com/office/drawing/2014/main" id="{057DB2FE-E245-47C2-A354-5F1F97B70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1033125" y="994748"/>
            <a:ext cx="1085850" cy="1070493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78463964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Bild rund +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5874699E-5303-426C-AFA1-7BA2A2FB1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7D36F197-362E-4A61-86EA-29FF899777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0" y="2"/>
            <a:ext cx="9526588" cy="6610348"/>
          </a:xfrm>
          <a:custGeom>
            <a:avLst/>
            <a:gdLst>
              <a:gd name="connsiteX0" fmla="*/ 2286692 w 9526588"/>
              <a:gd name="connsiteY0" fmla="*/ 0 h 6610348"/>
              <a:gd name="connsiteX1" fmla="*/ 9526588 w 9526588"/>
              <a:gd name="connsiteY1" fmla="*/ 0 h 6610348"/>
              <a:gd name="connsiteX2" fmla="*/ 9526588 w 9526588"/>
              <a:gd name="connsiteY2" fmla="*/ 4298641 h 6610348"/>
              <a:gd name="connsiteX3" fmla="*/ 9514609 w 9526588"/>
              <a:gd name="connsiteY3" fmla="*/ 4535138 h 6610348"/>
              <a:gd name="connsiteX4" fmla="*/ 7215684 w 9526588"/>
              <a:gd name="connsiteY4" fmla="*/ 6610348 h 6610348"/>
              <a:gd name="connsiteX5" fmla="*/ 7210054 w 9526588"/>
              <a:gd name="connsiteY5" fmla="*/ 6610348 h 6610348"/>
              <a:gd name="connsiteX6" fmla="*/ 7196684 w 9526588"/>
              <a:gd name="connsiteY6" fmla="*/ 6610348 h 6610348"/>
              <a:gd name="connsiteX7" fmla="*/ 7170647 w 9526588"/>
              <a:gd name="connsiteY7" fmla="*/ 6610348 h 6610348"/>
              <a:gd name="connsiteX8" fmla="*/ 7127722 w 9526588"/>
              <a:gd name="connsiteY8" fmla="*/ 6610348 h 6610348"/>
              <a:gd name="connsiteX9" fmla="*/ 7063685 w 9526588"/>
              <a:gd name="connsiteY9" fmla="*/ 6610348 h 6610348"/>
              <a:gd name="connsiteX10" fmla="*/ 6974316 w 9526588"/>
              <a:gd name="connsiteY10" fmla="*/ 6610348 h 6610348"/>
              <a:gd name="connsiteX11" fmla="*/ 6855391 w 9526588"/>
              <a:gd name="connsiteY11" fmla="*/ 6610348 h 6610348"/>
              <a:gd name="connsiteX12" fmla="*/ 6702689 w 9526588"/>
              <a:gd name="connsiteY12" fmla="*/ 6610348 h 6610348"/>
              <a:gd name="connsiteX13" fmla="*/ 6511987 w 9526588"/>
              <a:gd name="connsiteY13" fmla="*/ 6610348 h 6610348"/>
              <a:gd name="connsiteX14" fmla="*/ 6401066 w 9526588"/>
              <a:gd name="connsiteY14" fmla="*/ 6610348 h 6610348"/>
              <a:gd name="connsiteX15" fmla="*/ 6279063 w 9526588"/>
              <a:gd name="connsiteY15" fmla="*/ 6610348 h 6610348"/>
              <a:gd name="connsiteX16" fmla="*/ 6145448 w 9526588"/>
              <a:gd name="connsiteY16" fmla="*/ 6610348 h 6610348"/>
              <a:gd name="connsiteX17" fmla="*/ 5999695 w 9526588"/>
              <a:gd name="connsiteY17" fmla="*/ 6610348 h 6610348"/>
              <a:gd name="connsiteX18" fmla="*/ 5841275 w 9526588"/>
              <a:gd name="connsiteY18" fmla="*/ 6610348 h 6610348"/>
              <a:gd name="connsiteX19" fmla="*/ 5669661 w 9526588"/>
              <a:gd name="connsiteY19" fmla="*/ 6610348 h 6610348"/>
              <a:gd name="connsiteX20" fmla="*/ 5484325 w 9526588"/>
              <a:gd name="connsiteY20" fmla="*/ 6610348 h 6610348"/>
              <a:gd name="connsiteX21" fmla="*/ 5284739 w 9526588"/>
              <a:gd name="connsiteY21" fmla="*/ 6610348 h 6610348"/>
              <a:gd name="connsiteX22" fmla="*/ 5070375 w 9526588"/>
              <a:gd name="connsiteY22" fmla="*/ 6610348 h 6610348"/>
              <a:gd name="connsiteX23" fmla="*/ 4840706 w 9526588"/>
              <a:gd name="connsiteY23" fmla="*/ 6610348 h 6610348"/>
              <a:gd name="connsiteX24" fmla="*/ 4595204 w 9526588"/>
              <a:gd name="connsiteY24" fmla="*/ 6610348 h 6610348"/>
              <a:gd name="connsiteX25" fmla="*/ 4333341 w 9526588"/>
              <a:gd name="connsiteY25" fmla="*/ 6610348 h 6610348"/>
              <a:gd name="connsiteX26" fmla="*/ 4278312 w 9526588"/>
              <a:gd name="connsiteY26" fmla="*/ 6610348 h 6610348"/>
              <a:gd name="connsiteX27" fmla="*/ 4269908 w 9526588"/>
              <a:gd name="connsiteY27" fmla="*/ 6610348 h 6610348"/>
              <a:gd name="connsiteX28" fmla="*/ 4249951 w 9526588"/>
              <a:gd name="connsiteY28" fmla="*/ 6610348 h 6610348"/>
              <a:gd name="connsiteX29" fmla="*/ 4211086 w 9526588"/>
              <a:gd name="connsiteY29" fmla="*/ 6610348 h 6610348"/>
              <a:gd name="connsiteX30" fmla="*/ 4147009 w 9526588"/>
              <a:gd name="connsiteY30" fmla="*/ 6610348 h 6610348"/>
              <a:gd name="connsiteX31" fmla="*/ 4051422 w 9526588"/>
              <a:gd name="connsiteY31" fmla="*/ 6610348 h 6610348"/>
              <a:gd name="connsiteX32" fmla="*/ 4013358 w 9526588"/>
              <a:gd name="connsiteY32" fmla="*/ 6610348 h 6610348"/>
              <a:gd name="connsiteX33" fmla="*/ 3918019 w 9526588"/>
              <a:gd name="connsiteY33" fmla="*/ 6610348 h 6610348"/>
              <a:gd name="connsiteX34" fmla="*/ 3740500 w 9526588"/>
              <a:gd name="connsiteY34" fmla="*/ 6610348 h 6610348"/>
              <a:gd name="connsiteX35" fmla="*/ 3670528 w 9526588"/>
              <a:gd name="connsiteY35" fmla="*/ 6610348 h 6610348"/>
              <a:gd name="connsiteX36" fmla="*/ 3633226 w 9526588"/>
              <a:gd name="connsiteY36" fmla="*/ 6610348 h 6610348"/>
              <a:gd name="connsiteX37" fmla="*/ 3512558 w 9526588"/>
              <a:gd name="connsiteY37" fmla="*/ 6610348 h 6610348"/>
              <a:gd name="connsiteX38" fmla="*/ 3377712 w 9526588"/>
              <a:gd name="connsiteY38" fmla="*/ 6610348 h 6610348"/>
              <a:gd name="connsiteX39" fmla="*/ 3304063 w 9526588"/>
              <a:gd name="connsiteY39" fmla="*/ 6610348 h 6610348"/>
              <a:gd name="connsiteX40" fmla="*/ 3227896 w 9526588"/>
              <a:gd name="connsiteY40" fmla="*/ 6610348 h 6610348"/>
              <a:gd name="connsiteX41" fmla="*/ 3062324 w 9526588"/>
              <a:gd name="connsiteY41" fmla="*/ 6610348 h 6610348"/>
              <a:gd name="connsiteX42" fmla="*/ 2913177 w 9526588"/>
              <a:gd name="connsiteY42" fmla="*/ 6610348 h 6610348"/>
              <a:gd name="connsiteX43" fmla="*/ 2880207 w 9526588"/>
              <a:gd name="connsiteY43" fmla="*/ 6610348 h 6610348"/>
              <a:gd name="connsiteX44" fmla="*/ 2628097 w 9526588"/>
              <a:gd name="connsiteY44" fmla="*/ 6610348 h 6610348"/>
              <a:gd name="connsiteX45" fmla="*/ 2347367 w 9526588"/>
              <a:gd name="connsiteY45" fmla="*/ 6610348 h 6610348"/>
              <a:gd name="connsiteX46" fmla="*/ 2036479 w 9526588"/>
              <a:gd name="connsiteY46" fmla="*/ 6610348 h 6610348"/>
              <a:gd name="connsiteX47" fmla="*/ 1693893 w 9526588"/>
              <a:gd name="connsiteY47" fmla="*/ 6610348 h 6610348"/>
              <a:gd name="connsiteX48" fmla="*/ 1318072 w 9526588"/>
              <a:gd name="connsiteY48" fmla="*/ 6610348 h 6610348"/>
              <a:gd name="connsiteX49" fmla="*/ 907476 w 9526588"/>
              <a:gd name="connsiteY49" fmla="*/ 6610348 h 6610348"/>
              <a:gd name="connsiteX50" fmla="*/ 460566 w 9526588"/>
              <a:gd name="connsiteY50" fmla="*/ 6610348 h 6610348"/>
              <a:gd name="connsiteX51" fmla="*/ 0 w 9526588"/>
              <a:gd name="connsiteY51" fmla="*/ 6610348 h 6610348"/>
              <a:gd name="connsiteX52" fmla="*/ 0 w 9526588"/>
              <a:gd name="connsiteY52" fmla="*/ 505 h 6610348"/>
              <a:gd name="connsiteX53" fmla="*/ 2276675 w 9526588"/>
              <a:gd name="connsiteY53" fmla="*/ 505 h 661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9526588" h="6610348">
                <a:moveTo>
                  <a:pt x="2286692" y="0"/>
                </a:moveTo>
                <a:lnTo>
                  <a:pt x="9526588" y="0"/>
                </a:lnTo>
                <a:lnTo>
                  <a:pt x="9526588" y="4298641"/>
                </a:lnTo>
                <a:lnTo>
                  <a:pt x="9514609" y="4535138"/>
                </a:lnTo>
                <a:cubicBezTo>
                  <a:pt x="9395793" y="5701514"/>
                  <a:pt x="8408006" y="6610348"/>
                  <a:pt x="7215684" y="6610348"/>
                </a:cubicBezTo>
                <a:lnTo>
                  <a:pt x="7210054" y="6610348"/>
                </a:lnTo>
                <a:lnTo>
                  <a:pt x="7196684" y="6610348"/>
                </a:lnTo>
                <a:lnTo>
                  <a:pt x="7170647" y="6610348"/>
                </a:lnTo>
                <a:lnTo>
                  <a:pt x="7127722" y="6610348"/>
                </a:lnTo>
                <a:lnTo>
                  <a:pt x="7063685" y="6610348"/>
                </a:lnTo>
                <a:lnTo>
                  <a:pt x="6974316" y="6610348"/>
                </a:lnTo>
                <a:lnTo>
                  <a:pt x="6855391" y="6610348"/>
                </a:lnTo>
                <a:lnTo>
                  <a:pt x="6702689" y="6610348"/>
                </a:lnTo>
                <a:lnTo>
                  <a:pt x="6511987" y="6610348"/>
                </a:lnTo>
                <a:lnTo>
                  <a:pt x="6401066" y="6610348"/>
                </a:lnTo>
                <a:lnTo>
                  <a:pt x="6279063" y="6610348"/>
                </a:lnTo>
                <a:lnTo>
                  <a:pt x="6145448" y="6610348"/>
                </a:lnTo>
                <a:lnTo>
                  <a:pt x="5999695" y="6610348"/>
                </a:lnTo>
                <a:lnTo>
                  <a:pt x="5841275" y="6610348"/>
                </a:lnTo>
                <a:lnTo>
                  <a:pt x="5669661" y="6610348"/>
                </a:lnTo>
                <a:lnTo>
                  <a:pt x="5484325" y="6610348"/>
                </a:lnTo>
                <a:lnTo>
                  <a:pt x="5284739" y="6610348"/>
                </a:lnTo>
                <a:lnTo>
                  <a:pt x="5070375" y="6610348"/>
                </a:lnTo>
                <a:lnTo>
                  <a:pt x="4840706" y="6610348"/>
                </a:lnTo>
                <a:lnTo>
                  <a:pt x="4595204" y="6610348"/>
                </a:lnTo>
                <a:lnTo>
                  <a:pt x="4333341" y="6610348"/>
                </a:lnTo>
                <a:lnTo>
                  <a:pt x="4278312" y="6610348"/>
                </a:lnTo>
                <a:lnTo>
                  <a:pt x="4269908" y="6610348"/>
                </a:lnTo>
                <a:lnTo>
                  <a:pt x="4249951" y="6610348"/>
                </a:lnTo>
                <a:lnTo>
                  <a:pt x="4211086" y="6610348"/>
                </a:lnTo>
                <a:lnTo>
                  <a:pt x="4147009" y="6610348"/>
                </a:lnTo>
                <a:lnTo>
                  <a:pt x="4051422" y="6610348"/>
                </a:lnTo>
                <a:lnTo>
                  <a:pt x="4013358" y="6610348"/>
                </a:lnTo>
                <a:lnTo>
                  <a:pt x="3918019" y="6610348"/>
                </a:lnTo>
                <a:lnTo>
                  <a:pt x="3740500" y="6610348"/>
                </a:lnTo>
                <a:lnTo>
                  <a:pt x="3670528" y="6610348"/>
                </a:lnTo>
                <a:lnTo>
                  <a:pt x="3633226" y="6610348"/>
                </a:lnTo>
                <a:lnTo>
                  <a:pt x="3512558" y="6610348"/>
                </a:lnTo>
                <a:lnTo>
                  <a:pt x="3377712" y="6610348"/>
                </a:lnTo>
                <a:lnTo>
                  <a:pt x="3304063" y="6610348"/>
                </a:lnTo>
                <a:lnTo>
                  <a:pt x="3227896" y="6610348"/>
                </a:lnTo>
                <a:lnTo>
                  <a:pt x="3062324" y="6610348"/>
                </a:lnTo>
                <a:lnTo>
                  <a:pt x="2913177" y="6610348"/>
                </a:lnTo>
                <a:lnTo>
                  <a:pt x="2880207" y="6610348"/>
                </a:lnTo>
                <a:lnTo>
                  <a:pt x="2628097" y="6610348"/>
                </a:lnTo>
                <a:lnTo>
                  <a:pt x="2347367" y="6610348"/>
                </a:lnTo>
                <a:lnTo>
                  <a:pt x="2036479" y="6610348"/>
                </a:lnTo>
                <a:lnTo>
                  <a:pt x="1693893" y="6610348"/>
                </a:lnTo>
                <a:lnTo>
                  <a:pt x="1318072" y="6610348"/>
                </a:lnTo>
                <a:lnTo>
                  <a:pt x="907476" y="6610348"/>
                </a:lnTo>
                <a:lnTo>
                  <a:pt x="460566" y="6610348"/>
                </a:lnTo>
                <a:lnTo>
                  <a:pt x="0" y="6610348"/>
                </a:lnTo>
                <a:lnTo>
                  <a:pt x="0" y="505"/>
                </a:lnTo>
                <a:lnTo>
                  <a:pt x="2276675" y="5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5400000" anchor="ctr">
            <a:noAutofit/>
          </a:bodyPr>
          <a:lstStyle>
            <a:lvl1pPr algn="l">
              <a:tabLst>
                <a:tab pos="3859213" algn="l"/>
              </a:tabLs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520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r>
              <a:rPr lang="de-DE" dirty="0"/>
              <a:t>Hier kann eine Fußzeile stehen</a:t>
            </a:r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520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8A50101-C94A-4321-970A-2374798E2A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6" y="1425576"/>
            <a:ext cx="4321174" cy="1727200"/>
          </a:xfrm>
        </p:spPr>
        <p:txBody>
          <a:bodyPr tIns="0" anchor="b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  <a:lvl6pPr>
              <a:defRPr sz="3200">
                <a:solidFill>
                  <a:schemeClr val="bg1"/>
                </a:solidFill>
              </a:defRPr>
            </a:lvl6pPr>
            <a:lvl7pPr>
              <a:defRPr sz="3200">
                <a:solidFill>
                  <a:schemeClr val="bg1"/>
                </a:solidFill>
              </a:defRPr>
            </a:lvl7pPr>
            <a:lvl8pPr>
              <a:defRPr sz="3200">
                <a:solidFill>
                  <a:schemeClr val="bg1"/>
                </a:solidFill>
              </a:defRPr>
            </a:lvl8pPr>
            <a:lvl9pPr>
              <a:defRPr sz="3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Ein Titel der </a:t>
            </a:r>
            <a:br>
              <a:rPr lang="de-DE"/>
            </a:br>
            <a:r>
              <a:rPr lang="de-DE"/>
              <a:t>über drei Zeilen </a:t>
            </a:r>
            <a:br>
              <a:rPr lang="de-DE"/>
            </a:br>
            <a:r>
              <a:rPr lang="de-DE"/>
              <a:t>laufen kann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2CBB13D-0881-40B8-B5A5-BE34FBF42B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885824" y="3586163"/>
            <a:ext cx="3887789" cy="288000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1BD985-D4A6-40BF-93A3-9A2436B55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5824" y="3874163"/>
            <a:ext cx="3887789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Abteilung/Team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06D821A-CCF3-463C-8C19-F9AD6A3F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885825" y="4236721"/>
            <a:ext cx="3887789" cy="27305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l">
              <a:defRPr sz="1600">
                <a:solidFill>
                  <a:schemeClr val="bg1"/>
                </a:solidFill>
              </a:defRPr>
            </a:lvl1pPr>
            <a:lvl2pPr marL="0">
              <a:defRPr sz="1600">
                <a:solidFill>
                  <a:schemeClr val="bg1"/>
                </a:solidFill>
              </a:defRPr>
            </a:lvl2pPr>
            <a:lvl3pPr marL="0">
              <a:defRPr sz="1600">
                <a:solidFill>
                  <a:schemeClr val="bg1"/>
                </a:solidFill>
              </a:defRPr>
            </a:lvl3pPr>
            <a:lvl4pPr marL="0">
              <a:defRPr sz="1600">
                <a:solidFill>
                  <a:schemeClr val="bg1"/>
                </a:solidFill>
              </a:defRPr>
            </a:lvl4pPr>
            <a:lvl5pPr marL="0">
              <a:defRPr sz="1600">
                <a:solidFill>
                  <a:schemeClr val="bg1"/>
                </a:solidFill>
              </a:defRPr>
            </a:lvl5pPr>
            <a:lvl6pPr marL="0">
              <a:defRPr sz="1600">
                <a:solidFill>
                  <a:schemeClr val="bg1"/>
                </a:solidFill>
              </a:defRPr>
            </a:lvl6pPr>
            <a:lvl7pPr marL="0">
              <a:defRPr sz="1600">
                <a:solidFill>
                  <a:schemeClr val="bg1"/>
                </a:solidFill>
              </a:defRPr>
            </a:lvl7pPr>
            <a:lvl8pPr marL="0">
              <a:defRPr sz="1600">
                <a:solidFill>
                  <a:schemeClr val="bg1"/>
                </a:solidFill>
              </a:defRPr>
            </a:lvl8pPr>
            <a:lvl9pPr marL="0">
              <a:defRPr sz="1600">
                <a:solidFill>
                  <a:schemeClr val="bg1"/>
                </a:solidFill>
              </a:defRPr>
            </a:lvl9pPr>
          </a:lstStyle>
          <a:p>
            <a:fld id="{4D0EA5BA-61A0-42C1-BDBA-17CEB2112768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D2153CA-FF4D-4B2A-A2B1-AB8177608B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85824" y="4509771"/>
            <a:ext cx="3887789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Version XYZ (Optional)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DE6C023A-0B17-46B3-942D-B6B97FCA1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033125" y="994748"/>
            <a:ext cx="1085850" cy="1070493"/>
            <a:chOff x="1648" y="-1"/>
            <a:chExt cx="4384" cy="4322"/>
          </a:xfrm>
          <a:solidFill>
            <a:schemeClr val="bg1"/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D43F546-F780-4FAC-B5A5-3E8F0FCE95C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52" y="3320"/>
              <a:ext cx="4380" cy="1001"/>
            </a:xfrm>
            <a:custGeom>
              <a:avLst/>
              <a:gdLst>
                <a:gd name="T0" fmla="*/ 211 w 4466"/>
                <a:gd name="T1" fmla="*/ 848 h 1020"/>
                <a:gd name="T2" fmla="*/ 329 w 4466"/>
                <a:gd name="T3" fmla="*/ 848 h 1020"/>
                <a:gd name="T4" fmla="*/ 667 w 4466"/>
                <a:gd name="T5" fmla="*/ 510 h 1020"/>
                <a:gd name="T6" fmla="*/ 384 w 4466"/>
                <a:gd name="T7" fmla="*/ 173 h 1020"/>
                <a:gd name="T8" fmla="*/ 211 w 4466"/>
                <a:gd name="T9" fmla="*/ 173 h 1020"/>
                <a:gd name="T10" fmla="*/ 211 w 4466"/>
                <a:gd name="T11" fmla="*/ 848 h 1020"/>
                <a:gd name="T12" fmla="*/ 0 w 4466"/>
                <a:gd name="T13" fmla="*/ 0 h 1020"/>
                <a:gd name="T14" fmla="*/ 400 w 4466"/>
                <a:gd name="T15" fmla="*/ 0 h 1020"/>
                <a:gd name="T16" fmla="*/ 879 w 4466"/>
                <a:gd name="T17" fmla="*/ 518 h 1020"/>
                <a:gd name="T18" fmla="*/ 368 w 4466"/>
                <a:gd name="T19" fmla="*/ 1020 h 1020"/>
                <a:gd name="T20" fmla="*/ 0 w 4466"/>
                <a:gd name="T21" fmla="*/ 1020 h 1020"/>
                <a:gd name="T22" fmla="*/ 0 w 4466"/>
                <a:gd name="T23" fmla="*/ 0 h 1020"/>
                <a:gd name="T24" fmla="*/ 2692 w 4466"/>
                <a:gd name="T25" fmla="*/ 0 h 1020"/>
                <a:gd name="T26" fmla="*/ 3375 w 4466"/>
                <a:gd name="T27" fmla="*/ 0 h 1020"/>
                <a:gd name="T28" fmla="*/ 3375 w 4466"/>
                <a:gd name="T29" fmla="*/ 173 h 1020"/>
                <a:gd name="T30" fmla="*/ 2911 w 4466"/>
                <a:gd name="T31" fmla="*/ 173 h 1020"/>
                <a:gd name="T32" fmla="*/ 2911 w 4466"/>
                <a:gd name="T33" fmla="*/ 400 h 1020"/>
                <a:gd name="T34" fmla="*/ 3343 w 4466"/>
                <a:gd name="T35" fmla="*/ 400 h 1020"/>
                <a:gd name="T36" fmla="*/ 3343 w 4466"/>
                <a:gd name="T37" fmla="*/ 573 h 1020"/>
                <a:gd name="T38" fmla="*/ 2911 w 4466"/>
                <a:gd name="T39" fmla="*/ 573 h 1020"/>
                <a:gd name="T40" fmla="*/ 2911 w 4466"/>
                <a:gd name="T41" fmla="*/ 856 h 1020"/>
                <a:gd name="T42" fmla="*/ 3398 w 4466"/>
                <a:gd name="T43" fmla="*/ 856 h 1020"/>
                <a:gd name="T44" fmla="*/ 3398 w 4466"/>
                <a:gd name="T45" fmla="*/ 1020 h 1020"/>
                <a:gd name="T46" fmla="*/ 2692 w 4466"/>
                <a:gd name="T47" fmla="*/ 1020 h 1020"/>
                <a:gd name="T48" fmla="*/ 2692 w 4466"/>
                <a:gd name="T49" fmla="*/ 0 h 1020"/>
                <a:gd name="T50" fmla="*/ 1334 w 4466"/>
                <a:gd name="T51" fmla="*/ 1020 h 1020"/>
                <a:gd name="T52" fmla="*/ 1334 w 4466"/>
                <a:gd name="T53" fmla="*/ 856 h 1020"/>
                <a:gd name="T54" fmla="*/ 1616 w 4466"/>
                <a:gd name="T55" fmla="*/ 856 h 1020"/>
                <a:gd name="T56" fmla="*/ 1365 w 4466"/>
                <a:gd name="T57" fmla="*/ 212 h 1020"/>
                <a:gd name="T58" fmla="*/ 1059 w 4466"/>
                <a:gd name="T59" fmla="*/ 1020 h 1020"/>
                <a:gd name="T60" fmla="*/ 839 w 4466"/>
                <a:gd name="T61" fmla="*/ 1020 h 1020"/>
                <a:gd name="T62" fmla="*/ 1232 w 4466"/>
                <a:gd name="T63" fmla="*/ 0 h 1020"/>
                <a:gd name="T64" fmla="*/ 1499 w 4466"/>
                <a:gd name="T65" fmla="*/ 0 h 1020"/>
                <a:gd name="T66" fmla="*/ 1899 w 4466"/>
                <a:gd name="T67" fmla="*/ 1020 h 1020"/>
                <a:gd name="T68" fmla="*/ 1334 w 4466"/>
                <a:gd name="T69" fmla="*/ 1020 h 1020"/>
                <a:gd name="T70" fmla="*/ 1726 w 4466"/>
                <a:gd name="T71" fmla="*/ 173 h 1020"/>
                <a:gd name="T72" fmla="*/ 1726 w 4466"/>
                <a:gd name="T73" fmla="*/ 0 h 1020"/>
                <a:gd name="T74" fmla="*/ 2605 w 4466"/>
                <a:gd name="T75" fmla="*/ 0 h 1020"/>
                <a:gd name="T76" fmla="*/ 2605 w 4466"/>
                <a:gd name="T77" fmla="*/ 173 h 1020"/>
                <a:gd name="T78" fmla="*/ 2284 w 4466"/>
                <a:gd name="T79" fmla="*/ 173 h 1020"/>
                <a:gd name="T80" fmla="*/ 2284 w 4466"/>
                <a:gd name="T81" fmla="*/ 1020 h 1020"/>
                <a:gd name="T82" fmla="*/ 2056 w 4466"/>
                <a:gd name="T83" fmla="*/ 1020 h 1020"/>
                <a:gd name="T84" fmla="*/ 2056 w 4466"/>
                <a:gd name="T85" fmla="*/ 173 h 1020"/>
                <a:gd name="T86" fmla="*/ 1726 w 4466"/>
                <a:gd name="T87" fmla="*/ 173 h 1020"/>
                <a:gd name="T88" fmla="*/ 3924 w 4466"/>
                <a:gd name="T89" fmla="*/ 0 h 1020"/>
                <a:gd name="T90" fmla="*/ 3924 w 4466"/>
                <a:gd name="T91" fmla="*/ 173 h 1020"/>
                <a:gd name="T92" fmla="*/ 4183 w 4466"/>
                <a:gd name="T93" fmla="*/ 173 h 1020"/>
                <a:gd name="T94" fmla="*/ 3948 w 4466"/>
                <a:gd name="T95" fmla="*/ 793 h 1020"/>
                <a:gd name="T96" fmla="*/ 3657 w 4466"/>
                <a:gd name="T97" fmla="*/ 0 h 1020"/>
                <a:gd name="T98" fmla="*/ 3429 w 4466"/>
                <a:gd name="T99" fmla="*/ 0 h 1020"/>
                <a:gd name="T100" fmla="*/ 3830 w 4466"/>
                <a:gd name="T101" fmla="*/ 1020 h 1020"/>
                <a:gd name="T102" fmla="*/ 4073 w 4466"/>
                <a:gd name="T103" fmla="*/ 1020 h 1020"/>
                <a:gd name="T104" fmla="*/ 4466 w 4466"/>
                <a:gd name="T105" fmla="*/ 0 h 1020"/>
                <a:gd name="T106" fmla="*/ 3924 w 4466"/>
                <a:gd name="T10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66" h="1020">
                  <a:moveTo>
                    <a:pt x="211" y="848"/>
                  </a:moveTo>
                  <a:cubicBezTo>
                    <a:pt x="329" y="848"/>
                    <a:pt x="329" y="848"/>
                    <a:pt x="329" y="848"/>
                  </a:cubicBezTo>
                  <a:cubicBezTo>
                    <a:pt x="510" y="848"/>
                    <a:pt x="659" y="730"/>
                    <a:pt x="667" y="510"/>
                  </a:cubicBezTo>
                  <a:cubicBezTo>
                    <a:pt x="675" y="298"/>
                    <a:pt x="557" y="173"/>
                    <a:pt x="384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1" y="848"/>
                    <a:pt x="211" y="848"/>
                    <a:pt x="211" y="848"/>
                  </a:cubicBezTo>
                  <a:close/>
                  <a:moveTo>
                    <a:pt x="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675" y="0"/>
                    <a:pt x="871" y="204"/>
                    <a:pt x="879" y="518"/>
                  </a:cubicBezTo>
                  <a:cubicBezTo>
                    <a:pt x="879" y="801"/>
                    <a:pt x="643" y="1020"/>
                    <a:pt x="368" y="1020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92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5" y="173"/>
                    <a:pt x="3375" y="173"/>
                    <a:pt x="3375" y="173"/>
                  </a:cubicBezTo>
                  <a:cubicBezTo>
                    <a:pt x="2911" y="173"/>
                    <a:pt x="2911" y="173"/>
                    <a:pt x="2911" y="173"/>
                  </a:cubicBezTo>
                  <a:cubicBezTo>
                    <a:pt x="2911" y="400"/>
                    <a:pt x="2911" y="400"/>
                    <a:pt x="2911" y="400"/>
                  </a:cubicBezTo>
                  <a:cubicBezTo>
                    <a:pt x="3343" y="400"/>
                    <a:pt x="3343" y="400"/>
                    <a:pt x="3343" y="400"/>
                  </a:cubicBezTo>
                  <a:cubicBezTo>
                    <a:pt x="3343" y="573"/>
                    <a:pt x="3343" y="573"/>
                    <a:pt x="3343" y="573"/>
                  </a:cubicBezTo>
                  <a:cubicBezTo>
                    <a:pt x="2911" y="573"/>
                    <a:pt x="2911" y="573"/>
                    <a:pt x="2911" y="573"/>
                  </a:cubicBezTo>
                  <a:cubicBezTo>
                    <a:pt x="2911" y="856"/>
                    <a:pt x="2911" y="856"/>
                    <a:pt x="2911" y="856"/>
                  </a:cubicBezTo>
                  <a:cubicBezTo>
                    <a:pt x="3398" y="856"/>
                    <a:pt x="3398" y="856"/>
                    <a:pt x="3398" y="856"/>
                  </a:cubicBezTo>
                  <a:cubicBezTo>
                    <a:pt x="3398" y="1020"/>
                    <a:pt x="3398" y="1020"/>
                    <a:pt x="3398" y="1020"/>
                  </a:cubicBezTo>
                  <a:cubicBezTo>
                    <a:pt x="2692" y="1020"/>
                    <a:pt x="2692" y="1020"/>
                    <a:pt x="2692" y="1020"/>
                  </a:cubicBezTo>
                  <a:cubicBezTo>
                    <a:pt x="2692" y="0"/>
                    <a:pt x="2692" y="0"/>
                    <a:pt x="2692" y="0"/>
                  </a:cubicBezTo>
                  <a:close/>
                  <a:moveTo>
                    <a:pt x="1334" y="1020"/>
                  </a:moveTo>
                  <a:cubicBezTo>
                    <a:pt x="1334" y="856"/>
                    <a:pt x="1334" y="856"/>
                    <a:pt x="1334" y="856"/>
                  </a:cubicBezTo>
                  <a:cubicBezTo>
                    <a:pt x="1616" y="856"/>
                    <a:pt x="1616" y="856"/>
                    <a:pt x="1616" y="856"/>
                  </a:cubicBezTo>
                  <a:cubicBezTo>
                    <a:pt x="1365" y="212"/>
                    <a:pt x="1365" y="212"/>
                    <a:pt x="1365" y="212"/>
                  </a:cubicBezTo>
                  <a:cubicBezTo>
                    <a:pt x="1059" y="1020"/>
                    <a:pt x="1059" y="1020"/>
                    <a:pt x="1059" y="1020"/>
                  </a:cubicBezTo>
                  <a:cubicBezTo>
                    <a:pt x="839" y="1020"/>
                    <a:pt x="839" y="1020"/>
                    <a:pt x="839" y="102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899" y="1020"/>
                    <a:pt x="1899" y="1020"/>
                    <a:pt x="1899" y="1020"/>
                  </a:cubicBezTo>
                  <a:cubicBezTo>
                    <a:pt x="1334" y="1020"/>
                    <a:pt x="1334" y="1020"/>
                    <a:pt x="1334" y="1020"/>
                  </a:cubicBezTo>
                  <a:close/>
                  <a:moveTo>
                    <a:pt x="1726" y="173"/>
                  </a:moveTo>
                  <a:cubicBezTo>
                    <a:pt x="1726" y="0"/>
                    <a:pt x="1726" y="0"/>
                    <a:pt x="1726" y="0"/>
                  </a:cubicBezTo>
                  <a:cubicBezTo>
                    <a:pt x="2605" y="0"/>
                    <a:pt x="2605" y="0"/>
                    <a:pt x="2605" y="0"/>
                  </a:cubicBezTo>
                  <a:cubicBezTo>
                    <a:pt x="2605" y="173"/>
                    <a:pt x="2605" y="173"/>
                    <a:pt x="2605" y="173"/>
                  </a:cubicBezTo>
                  <a:cubicBezTo>
                    <a:pt x="2284" y="173"/>
                    <a:pt x="2284" y="173"/>
                    <a:pt x="2284" y="173"/>
                  </a:cubicBezTo>
                  <a:cubicBezTo>
                    <a:pt x="2284" y="1020"/>
                    <a:pt x="2284" y="1020"/>
                    <a:pt x="2284" y="1020"/>
                  </a:cubicBezTo>
                  <a:cubicBezTo>
                    <a:pt x="2056" y="1020"/>
                    <a:pt x="2056" y="1020"/>
                    <a:pt x="2056" y="1020"/>
                  </a:cubicBezTo>
                  <a:cubicBezTo>
                    <a:pt x="2056" y="173"/>
                    <a:pt x="2056" y="173"/>
                    <a:pt x="2056" y="173"/>
                  </a:cubicBezTo>
                  <a:cubicBezTo>
                    <a:pt x="1726" y="173"/>
                    <a:pt x="1726" y="173"/>
                    <a:pt x="1726" y="173"/>
                  </a:cubicBezTo>
                  <a:close/>
                  <a:moveTo>
                    <a:pt x="3924" y="0"/>
                  </a:moveTo>
                  <a:cubicBezTo>
                    <a:pt x="3924" y="173"/>
                    <a:pt x="3924" y="173"/>
                    <a:pt x="3924" y="173"/>
                  </a:cubicBezTo>
                  <a:cubicBezTo>
                    <a:pt x="4183" y="173"/>
                    <a:pt x="4183" y="173"/>
                    <a:pt x="4183" y="173"/>
                  </a:cubicBezTo>
                  <a:cubicBezTo>
                    <a:pt x="3948" y="793"/>
                    <a:pt x="3948" y="793"/>
                    <a:pt x="3948" y="793"/>
                  </a:cubicBezTo>
                  <a:cubicBezTo>
                    <a:pt x="3657" y="0"/>
                    <a:pt x="3657" y="0"/>
                    <a:pt x="3657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830" y="1020"/>
                    <a:pt x="3830" y="1020"/>
                    <a:pt x="3830" y="1020"/>
                  </a:cubicBezTo>
                  <a:cubicBezTo>
                    <a:pt x="4073" y="1020"/>
                    <a:pt x="4073" y="1020"/>
                    <a:pt x="4073" y="1020"/>
                  </a:cubicBezTo>
                  <a:cubicBezTo>
                    <a:pt x="4466" y="0"/>
                    <a:pt x="4466" y="0"/>
                    <a:pt x="4466" y="0"/>
                  </a:cubicBezTo>
                  <a:cubicBezTo>
                    <a:pt x="3924" y="0"/>
                    <a:pt x="3924" y="0"/>
                    <a:pt x="39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B1639413-5423-4FCD-810E-12E35CE6085C}"/>
                </a:ext>
              </a:extLst>
            </p:cNvPr>
            <p:cNvSpPr>
              <a:spLocks/>
            </p:cNvSpPr>
            <p:nvPr/>
          </p:nvSpPr>
          <p:spPr bwMode="gray">
            <a:xfrm>
              <a:off x="1648" y="-1"/>
              <a:ext cx="4368" cy="3090"/>
            </a:xfrm>
            <a:custGeom>
              <a:avLst/>
              <a:gdLst>
                <a:gd name="T0" fmla="*/ 0 w 4368"/>
                <a:gd name="T1" fmla="*/ 0 h 3090"/>
                <a:gd name="T2" fmla="*/ 4368 w 4368"/>
                <a:gd name="T3" fmla="*/ 0 h 3090"/>
                <a:gd name="T4" fmla="*/ 4368 w 4368"/>
                <a:gd name="T5" fmla="*/ 3090 h 3090"/>
                <a:gd name="T6" fmla="*/ 0 w 4368"/>
                <a:gd name="T7" fmla="*/ 3090 h 3090"/>
                <a:gd name="T8" fmla="*/ 0 w 4368"/>
                <a:gd name="T9" fmla="*/ 0 h 3090"/>
                <a:gd name="T10" fmla="*/ 0 w 4368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8" h="3090">
                  <a:moveTo>
                    <a:pt x="0" y="0"/>
                  </a:moveTo>
                  <a:lnTo>
                    <a:pt x="4368" y="0"/>
                  </a:lnTo>
                  <a:lnTo>
                    <a:pt x="4368" y="3090"/>
                  </a:lnTo>
                  <a:lnTo>
                    <a:pt x="0" y="3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2677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Bild rund + Farbfläche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5874699E-5303-426C-AFA1-7BA2A2FB1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224AF45B-548B-4DE7-97DE-4B6AB2F8296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0" y="397"/>
            <a:ext cx="9526588" cy="7314803"/>
          </a:xfrm>
          <a:custGeom>
            <a:avLst/>
            <a:gdLst>
              <a:gd name="connsiteX0" fmla="*/ 0 w 9526588"/>
              <a:gd name="connsiteY0" fmla="*/ 0 h 7314803"/>
              <a:gd name="connsiteX1" fmla="*/ 333388 w 9526588"/>
              <a:gd name="connsiteY1" fmla="*/ 0 h 7314803"/>
              <a:gd name="connsiteX2" fmla="*/ 2171911 w 9526588"/>
              <a:gd name="connsiteY2" fmla="*/ 0 h 7314803"/>
              <a:gd name="connsiteX3" fmla="*/ 2208395 w 9526588"/>
              <a:gd name="connsiteY3" fmla="*/ 0 h 7314803"/>
              <a:gd name="connsiteX4" fmla="*/ 2373436 w 9526588"/>
              <a:gd name="connsiteY4" fmla="*/ 0 h 7314803"/>
              <a:gd name="connsiteX5" fmla="*/ 2556652 w 9526588"/>
              <a:gd name="connsiteY5" fmla="*/ 0 h 7314803"/>
              <a:gd name="connsiteX6" fmla="*/ 2640937 w 9526588"/>
              <a:gd name="connsiteY6" fmla="*/ 0 h 7314803"/>
              <a:gd name="connsiteX7" fmla="*/ 2722434 w 9526588"/>
              <a:gd name="connsiteY7" fmla="*/ 0 h 7314803"/>
              <a:gd name="connsiteX8" fmla="*/ 2871651 w 9526588"/>
              <a:gd name="connsiteY8" fmla="*/ 0 h 7314803"/>
              <a:gd name="connsiteX9" fmla="*/ 3005178 w 9526588"/>
              <a:gd name="connsiteY9" fmla="*/ 0 h 7314803"/>
              <a:gd name="connsiteX10" fmla="*/ 3046456 w 9526588"/>
              <a:gd name="connsiteY10" fmla="*/ 0 h 7314803"/>
              <a:gd name="connsiteX11" fmla="*/ 3123883 w 9526588"/>
              <a:gd name="connsiteY11" fmla="*/ 0 h 7314803"/>
              <a:gd name="connsiteX12" fmla="*/ 3320322 w 9526588"/>
              <a:gd name="connsiteY12" fmla="*/ 0 h 7314803"/>
              <a:gd name="connsiteX13" fmla="*/ 3425820 w 9526588"/>
              <a:gd name="connsiteY13" fmla="*/ 0 h 7314803"/>
              <a:gd name="connsiteX14" fmla="*/ 3467941 w 9526588"/>
              <a:gd name="connsiteY14" fmla="*/ 0 h 7314803"/>
              <a:gd name="connsiteX15" fmla="*/ 3573716 w 9526588"/>
              <a:gd name="connsiteY15" fmla="*/ 0 h 7314803"/>
              <a:gd name="connsiteX16" fmla="*/ 3644619 w 9526588"/>
              <a:gd name="connsiteY16" fmla="*/ 0 h 7314803"/>
              <a:gd name="connsiteX17" fmla="*/ 3687627 w 9526588"/>
              <a:gd name="connsiteY17" fmla="*/ 0 h 7314803"/>
              <a:gd name="connsiteX18" fmla="*/ 3709711 w 9526588"/>
              <a:gd name="connsiteY18" fmla="*/ 0 h 7314803"/>
              <a:gd name="connsiteX19" fmla="*/ 3719010 w 9526588"/>
              <a:gd name="connsiteY19" fmla="*/ 0 h 7314803"/>
              <a:gd name="connsiteX20" fmla="*/ 3779903 w 9526588"/>
              <a:gd name="connsiteY20" fmla="*/ 0 h 7314803"/>
              <a:gd name="connsiteX21" fmla="*/ 6969413 w 9526588"/>
              <a:gd name="connsiteY21" fmla="*/ 0 h 7314803"/>
              <a:gd name="connsiteX22" fmla="*/ 9526588 w 9526588"/>
              <a:gd name="connsiteY22" fmla="*/ 2558084 h 7314803"/>
              <a:gd name="connsiteX23" fmla="*/ 9526588 w 9526588"/>
              <a:gd name="connsiteY23" fmla="*/ 7314803 h 7314803"/>
              <a:gd name="connsiteX24" fmla="*/ 6312669 w 9526588"/>
              <a:gd name="connsiteY24" fmla="*/ 7314803 h 7314803"/>
              <a:gd name="connsiteX25" fmla="*/ 6276186 w 9526588"/>
              <a:gd name="connsiteY25" fmla="*/ 7314803 h 7314803"/>
              <a:gd name="connsiteX26" fmla="*/ 6111146 w 9526588"/>
              <a:gd name="connsiteY26" fmla="*/ 7314803 h 7314803"/>
              <a:gd name="connsiteX27" fmla="*/ 5927928 w 9526588"/>
              <a:gd name="connsiteY27" fmla="*/ 7314803 h 7314803"/>
              <a:gd name="connsiteX28" fmla="*/ 5843643 w 9526588"/>
              <a:gd name="connsiteY28" fmla="*/ 7314803 h 7314803"/>
              <a:gd name="connsiteX29" fmla="*/ 5762148 w 9526588"/>
              <a:gd name="connsiteY29" fmla="*/ 7314803 h 7314803"/>
              <a:gd name="connsiteX30" fmla="*/ 5479404 w 9526588"/>
              <a:gd name="connsiteY30" fmla="*/ 7314803 h 7314803"/>
              <a:gd name="connsiteX31" fmla="*/ 5438127 w 9526588"/>
              <a:gd name="connsiteY31" fmla="*/ 7314803 h 7314803"/>
              <a:gd name="connsiteX32" fmla="*/ 5360698 w 9526588"/>
              <a:gd name="connsiteY32" fmla="*/ 7314803 h 7314803"/>
              <a:gd name="connsiteX33" fmla="*/ 5164260 w 9526588"/>
              <a:gd name="connsiteY33" fmla="*/ 7314803 h 7314803"/>
              <a:gd name="connsiteX34" fmla="*/ 5058762 w 9526588"/>
              <a:gd name="connsiteY34" fmla="*/ 7314803 h 7314803"/>
              <a:gd name="connsiteX35" fmla="*/ 5016640 w 9526588"/>
              <a:gd name="connsiteY35" fmla="*/ 7314803 h 7314803"/>
              <a:gd name="connsiteX36" fmla="*/ 4765571 w 9526588"/>
              <a:gd name="connsiteY36" fmla="*/ 7314803 h 7314803"/>
              <a:gd name="connsiteX37" fmla="*/ 4704679 w 9526588"/>
              <a:gd name="connsiteY37" fmla="*/ 7314803 h 7314803"/>
              <a:gd name="connsiteX38" fmla="*/ 1515167 w 9526588"/>
              <a:gd name="connsiteY38" fmla="*/ 7314803 h 7314803"/>
              <a:gd name="connsiteX39" fmla="*/ 1504062 w 9526588"/>
              <a:gd name="connsiteY39" fmla="*/ 7314243 h 7314803"/>
              <a:gd name="connsiteX40" fmla="*/ 0 w 9526588"/>
              <a:gd name="connsiteY40" fmla="*/ 7314243 h 731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26588" h="7314803">
                <a:moveTo>
                  <a:pt x="0" y="0"/>
                </a:moveTo>
                <a:lnTo>
                  <a:pt x="333388" y="0"/>
                </a:lnTo>
                <a:cubicBezTo>
                  <a:pt x="1111266" y="0"/>
                  <a:pt x="1710420" y="0"/>
                  <a:pt x="2171911" y="0"/>
                </a:cubicBezTo>
                <a:lnTo>
                  <a:pt x="2208395" y="0"/>
                </a:lnTo>
                <a:lnTo>
                  <a:pt x="2373436" y="0"/>
                </a:lnTo>
                <a:lnTo>
                  <a:pt x="2556652" y="0"/>
                </a:lnTo>
                <a:lnTo>
                  <a:pt x="2640937" y="0"/>
                </a:lnTo>
                <a:lnTo>
                  <a:pt x="2722434" y="0"/>
                </a:lnTo>
                <a:lnTo>
                  <a:pt x="2871651" y="0"/>
                </a:lnTo>
                <a:lnTo>
                  <a:pt x="3005178" y="0"/>
                </a:lnTo>
                <a:lnTo>
                  <a:pt x="3046456" y="0"/>
                </a:lnTo>
                <a:lnTo>
                  <a:pt x="3123883" y="0"/>
                </a:lnTo>
                <a:lnTo>
                  <a:pt x="3320322" y="0"/>
                </a:lnTo>
                <a:lnTo>
                  <a:pt x="3425820" y="0"/>
                </a:lnTo>
                <a:lnTo>
                  <a:pt x="3467941" y="0"/>
                </a:lnTo>
                <a:lnTo>
                  <a:pt x="3573716" y="0"/>
                </a:lnTo>
                <a:lnTo>
                  <a:pt x="3644619" y="0"/>
                </a:lnTo>
                <a:lnTo>
                  <a:pt x="3687627" y="0"/>
                </a:lnTo>
                <a:lnTo>
                  <a:pt x="3709711" y="0"/>
                </a:lnTo>
                <a:lnTo>
                  <a:pt x="3719010" y="0"/>
                </a:lnTo>
                <a:lnTo>
                  <a:pt x="3779903" y="0"/>
                </a:lnTo>
                <a:cubicBezTo>
                  <a:pt x="6969413" y="0"/>
                  <a:pt x="6969413" y="0"/>
                  <a:pt x="6969413" y="0"/>
                </a:cubicBezTo>
                <a:cubicBezTo>
                  <a:pt x="8376758" y="0"/>
                  <a:pt x="9526588" y="1144249"/>
                  <a:pt x="9526588" y="2558084"/>
                </a:cubicBezTo>
                <a:lnTo>
                  <a:pt x="9526588" y="7314803"/>
                </a:lnTo>
                <a:cubicBezTo>
                  <a:pt x="8038770" y="7314803"/>
                  <a:pt x="7015896" y="7314803"/>
                  <a:pt x="6312669" y="7314803"/>
                </a:cubicBezTo>
                <a:lnTo>
                  <a:pt x="6276186" y="7314803"/>
                </a:lnTo>
                <a:lnTo>
                  <a:pt x="6111146" y="7314803"/>
                </a:lnTo>
                <a:cubicBezTo>
                  <a:pt x="6047070" y="7314803"/>
                  <a:pt x="5986047" y="7314803"/>
                  <a:pt x="5927928" y="7314803"/>
                </a:cubicBezTo>
                <a:lnTo>
                  <a:pt x="5843643" y="7314803"/>
                </a:lnTo>
                <a:lnTo>
                  <a:pt x="5762148" y="7314803"/>
                </a:lnTo>
                <a:cubicBezTo>
                  <a:pt x="5657245" y="7314803"/>
                  <a:pt x="5563384" y="7314803"/>
                  <a:pt x="5479404" y="7314803"/>
                </a:cubicBezTo>
                <a:lnTo>
                  <a:pt x="5438127" y="7314803"/>
                </a:lnTo>
                <a:lnTo>
                  <a:pt x="5360698" y="7314803"/>
                </a:lnTo>
                <a:cubicBezTo>
                  <a:pt x="5286307" y="7314803"/>
                  <a:pt x="5221215" y="7314803"/>
                  <a:pt x="5164260" y="7314803"/>
                </a:cubicBezTo>
                <a:lnTo>
                  <a:pt x="5058762" y="7314803"/>
                </a:lnTo>
                <a:lnTo>
                  <a:pt x="5016640" y="7314803"/>
                </a:lnTo>
                <a:cubicBezTo>
                  <a:pt x="4765571" y="7314803"/>
                  <a:pt x="4765571" y="7314803"/>
                  <a:pt x="4765571" y="7314803"/>
                </a:cubicBezTo>
                <a:lnTo>
                  <a:pt x="4704679" y="7314803"/>
                </a:lnTo>
                <a:cubicBezTo>
                  <a:pt x="1515167" y="7314803"/>
                  <a:pt x="1515167" y="7314803"/>
                  <a:pt x="1515167" y="7314803"/>
                </a:cubicBezTo>
                <a:lnTo>
                  <a:pt x="1504062" y="7314243"/>
                </a:lnTo>
                <a:lnTo>
                  <a:pt x="0" y="73142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5400000" anchor="ctr">
            <a:noAutofit/>
          </a:bodyPr>
          <a:lstStyle>
            <a:lvl1pPr algn="l">
              <a:tabLst>
                <a:tab pos="3859213" algn="l"/>
              </a:tabLs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520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r>
              <a:rPr lang="de-DE" dirty="0"/>
              <a:t>Hier kann eine Fußzeile stehen</a:t>
            </a:r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520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itel 7">
            <a:extLst>
              <a:ext uri="{FF2B5EF4-FFF2-40B4-BE49-F238E27FC236}">
                <a16:creationId xmlns:a16="http://schemas.microsoft.com/office/drawing/2014/main" id="{8F64F31C-DF88-417D-A5F1-5709DA26E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6" y="1425576"/>
            <a:ext cx="4321174" cy="1727200"/>
          </a:xfrm>
        </p:spPr>
        <p:txBody>
          <a:bodyPr tIns="0" anchor="b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  <a:lvl6pPr>
              <a:defRPr sz="3200">
                <a:solidFill>
                  <a:schemeClr val="bg1"/>
                </a:solidFill>
              </a:defRPr>
            </a:lvl6pPr>
            <a:lvl7pPr>
              <a:defRPr sz="3200">
                <a:solidFill>
                  <a:schemeClr val="bg1"/>
                </a:solidFill>
              </a:defRPr>
            </a:lvl7pPr>
            <a:lvl8pPr>
              <a:defRPr sz="3200">
                <a:solidFill>
                  <a:schemeClr val="bg1"/>
                </a:solidFill>
              </a:defRPr>
            </a:lvl8pPr>
            <a:lvl9pPr>
              <a:defRPr sz="3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Ein Titel der </a:t>
            </a:r>
            <a:br>
              <a:rPr lang="de-DE"/>
            </a:br>
            <a:r>
              <a:rPr lang="de-DE"/>
              <a:t>über drei Zeilen </a:t>
            </a:r>
            <a:br>
              <a:rPr lang="de-DE"/>
            </a:br>
            <a:r>
              <a:rPr lang="de-DE"/>
              <a:t>laufen kann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2CBB13D-0881-40B8-B5A5-BE34FBF42B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885825" y="3586163"/>
            <a:ext cx="3887788" cy="288000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1BD985-D4A6-40BF-93A3-9A2436B55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5825" y="3874163"/>
            <a:ext cx="3887788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Abteilung/Team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06D821A-CCF3-463C-8C19-F9AD6A3F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885826" y="4236721"/>
            <a:ext cx="3887788" cy="27305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l">
              <a:defRPr sz="1600">
                <a:solidFill>
                  <a:schemeClr val="bg1"/>
                </a:solidFill>
              </a:defRPr>
            </a:lvl1pPr>
            <a:lvl2pPr marL="0">
              <a:defRPr sz="1600">
                <a:solidFill>
                  <a:schemeClr val="bg1"/>
                </a:solidFill>
              </a:defRPr>
            </a:lvl2pPr>
            <a:lvl3pPr marL="0">
              <a:defRPr sz="1600">
                <a:solidFill>
                  <a:schemeClr val="bg1"/>
                </a:solidFill>
              </a:defRPr>
            </a:lvl3pPr>
            <a:lvl4pPr marL="0">
              <a:defRPr sz="1600">
                <a:solidFill>
                  <a:schemeClr val="bg1"/>
                </a:solidFill>
              </a:defRPr>
            </a:lvl4pPr>
            <a:lvl5pPr marL="0">
              <a:defRPr sz="1600">
                <a:solidFill>
                  <a:schemeClr val="bg1"/>
                </a:solidFill>
              </a:defRPr>
            </a:lvl5pPr>
            <a:lvl6pPr marL="0">
              <a:defRPr sz="1600">
                <a:solidFill>
                  <a:schemeClr val="bg1"/>
                </a:solidFill>
              </a:defRPr>
            </a:lvl6pPr>
            <a:lvl7pPr marL="0">
              <a:defRPr sz="1600">
                <a:solidFill>
                  <a:schemeClr val="bg1"/>
                </a:solidFill>
              </a:defRPr>
            </a:lvl7pPr>
            <a:lvl8pPr marL="0">
              <a:defRPr sz="1600">
                <a:solidFill>
                  <a:schemeClr val="bg1"/>
                </a:solidFill>
              </a:defRPr>
            </a:lvl8pPr>
            <a:lvl9pPr marL="0">
              <a:defRPr sz="1600">
                <a:solidFill>
                  <a:schemeClr val="bg1"/>
                </a:solidFill>
              </a:defRPr>
            </a:lvl9pPr>
          </a:lstStyle>
          <a:p>
            <a:fld id="{CFED3995-664F-4059-B8A7-AE9D27AB4365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D2153CA-FF4D-4B2A-A2B1-AB8177608B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85825" y="4509771"/>
            <a:ext cx="3887788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Version XYZ (Optional)</a:t>
            </a: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0A7937AE-3A24-486B-8576-CE814E922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033125" y="994748"/>
            <a:ext cx="1085850" cy="1070493"/>
            <a:chOff x="1648" y="-1"/>
            <a:chExt cx="4384" cy="4322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352291C-E702-41C9-9BF0-01542DBC51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52" y="3320"/>
              <a:ext cx="4380" cy="1001"/>
            </a:xfrm>
            <a:custGeom>
              <a:avLst/>
              <a:gdLst>
                <a:gd name="T0" fmla="*/ 211 w 4466"/>
                <a:gd name="T1" fmla="*/ 848 h 1020"/>
                <a:gd name="T2" fmla="*/ 329 w 4466"/>
                <a:gd name="T3" fmla="*/ 848 h 1020"/>
                <a:gd name="T4" fmla="*/ 667 w 4466"/>
                <a:gd name="T5" fmla="*/ 510 h 1020"/>
                <a:gd name="T6" fmla="*/ 384 w 4466"/>
                <a:gd name="T7" fmla="*/ 173 h 1020"/>
                <a:gd name="T8" fmla="*/ 211 w 4466"/>
                <a:gd name="T9" fmla="*/ 173 h 1020"/>
                <a:gd name="T10" fmla="*/ 211 w 4466"/>
                <a:gd name="T11" fmla="*/ 848 h 1020"/>
                <a:gd name="T12" fmla="*/ 0 w 4466"/>
                <a:gd name="T13" fmla="*/ 0 h 1020"/>
                <a:gd name="T14" fmla="*/ 400 w 4466"/>
                <a:gd name="T15" fmla="*/ 0 h 1020"/>
                <a:gd name="T16" fmla="*/ 879 w 4466"/>
                <a:gd name="T17" fmla="*/ 518 h 1020"/>
                <a:gd name="T18" fmla="*/ 368 w 4466"/>
                <a:gd name="T19" fmla="*/ 1020 h 1020"/>
                <a:gd name="T20" fmla="*/ 0 w 4466"/>
                <a:gd name="T21" fmla="*/ 1020 h 1020"/>
                <a:gd name="T22" fmla="*/ 0 w 4466"/>
                <a:gd name="T23" fmla="*/ 0 h 1020"/>
                <a:gd name="T24" fmla="*/ 2692 w 4466"/>
                <a:gd name="T25" fmla="*/ 0 h 1020"/>
                <a:gd name="T26" fmla="*/ 3375 w 4466"/>
                <a:gd name="T27" fmla="*/ 0 h 1020"/>
                <a:gd name="T28" fmla="*/ 3375 w 4466"/>
                <a:gd name="T29" fmla="*/ 173 h 1020"/>
                <a:gd name="T30" fmla="*/ 2911 w 4466"/>
                <a:gd name="T31" fmla="*/ 173 h 1020"/>
                <a:gd name="T32" fmla="*/ 2911 w 4466"/>
                <a:gd name="T33" fmla="*/ 400 h 1020"/>
                <a:gd name="T34" fmla="*/ 3343 w 4466"/>
                <a:gd name="T35" fmla="*/ 400 h 1020"/>
                <a:gd name="T36" fmla="*/ 3343 w 4466"/>
                <a:gd name="T37" fmla="*/ 573 h 1020"/>
                <a:gd name="T38" fmla="*/ 2911 w 4466"/>
                <a:gd name="T39" fmla="*/ 573 h 1020"/>
                <a:gd name="T40" fmla="*/ 2911 w 4466"/>
                <a:gd name="T41" fmla="*/ 856 h 1020"/>
                <a:gd name="T42" fmla="*/ 3398 w 4466"/>
                <a:gd name="T43" fmla="*/ 856 h 1020"/>
                <a:gd name="T44" fmla="*/ 3398 w 4466"/>
                <a:gd name="T45" fmla="*/ 1020 h 1020"/>
                <a:gd name="T46" fmla="*/ 2692 w 4466"/>
                <a:gd name="T47" fmla="*/ 1020 h 1020"/>
                <a:gd name="T48" fmla="*/ 2692 w 4466"/>
                <a:gd name="T49" fmla="*/ 0 h 1020"/>
                <a:gd name="T50" fmla="*/ 1334 w 4466"/>
                <a:gd name="T51" fmla="*/ 1020 h 1020"/>
                <a:gd name="T52" fmla="*/ 1334 w 4466"/>
                <a:gd name="T53" fmla="*/ 856 h 1020"/>
                <a:gd name="T54" fmla="*/ 1616 w 4466"/>
                <a:gd name="T55" fmla="*/ 856 h 1020"/>
                <a:gd name="T56" fmla="*/ 1365 w 4466"/>
                <a:gd name="T57" fmla="*/ 212 h 1020"/>
                <a:gd name="T58" fmla="*/ 1059 w 4466"/>
                <a:gd name="T59" fmla="*/ 1020 h 1020"/>
                <a:gd name="T60" fmla="*/ 839 w 4466"/>
                <a:gd name="T61" fmla="*/ 1020 h 1020"/>
                <a:gd name="T62" fmla="*/ 1232 w 4466"/>
                <a:gd name="T63" fmla="*/ 0 h 1020"/>
                <a:gd name="T64" fmla="*/ 1499 w 4466"/>
                <a:gd name="T65" fmla="*/ 0 h 1020"/>
                <a:gd name="T66" fmla="*/ 1899 w 4466"/>
                <a:gd name="T67" fmla="*/ 1020 h 1020"/>
                <a:gd name="T68" fmla="*/ 1334 w 4466"/>
                <a:gd name="T69" fmla="*/ 1020 h 1020"/>
                <a:gd name="T70" fmla="*/ 1726 w 4466"/>
                <a:gd name="T71" fmla="*/ 173 h 1020"/>
                <a:gd name="T72" fmla="*/ 1726 w 4466"/>
                <a:gd name="T73" fmla="*/ 0 h 1020"/>
                <a:gd name="T74" fmla="*/ 2605 w 4466"/>
                <a:gd name="T75" fmla="*/ 0 h 1020"/>
                <a:gd name="T76" fmla="*/ 2605 w 4466"/>
                <a:gd name="T77" fmla="*/ 173 h 1020"/>
                <a:gd name="T78" fmla="*/ 2284 w 4466"/>
                <a:gd name="T79" fmla="*/ 173 h 1020"/>
                <a:gd name="T80" fmla="*/ 2284 w 4466"/>
                <a:gd name="T81" fmla="*/ 1020 h 1020"/>
                <a:gd name="T82" fmla="*/ 2056 w 4466"/>
                <a:gd name="T83" fmla="*/ 1020 h 1020"/>
                <a:gd name="T84" fmla="*/ 2056 w 4466"/>
                <a:gd name="T85" fmla="*/ 173 h 1020"/>
                <a:gd name="T86" fmla="*/ 1726 w 4466"/>
                <a:gd name="T87" fmla="*/ 173 h 1020"/>
                <a:gd name="T88" fmla="*/ 3924 w 4466"/>
                <a:gd name="T89" fmla="*/ 0 h 1020"/>
                <a:gd name="T90" fmla="*/ 3924 w 4466"/>
                <a:gd name="T91" fmla="*/ 173 h 1020"/>
                <a:gd name="T92" fmla="*/ 4183 w 4466"/>
                <a:gd name="T93" fmla="*/ 173 h 1020"/>
                <a:gd name="T94" fmla="*/ 3948 w 4466"/>
                <a:gd name="T95" fmla="*/ 793 h 1020"/>
                <a:gd name="T96" fmla="*/ 3657 w 4466"/>
                <a:gd name="T97" fmla="*/ 0 h 1020"/>
                <a:gd name="T98" fmla="*/ 3429 w 4466"/>
                <a:gd name="T99" fmla="*/ 0 h 1020"/>
                <a:gd name="T100" fmla="*/ 3830 w 4466"/>
                <a:gd name="T101" fmla="*/ 1020 h 1020"/>
                <a:gd name="T102" fmla="*/ 4073 w 4466"/>
                <a:gd name="T103" fmla="*/ 1020 h 1020"/>
                <a:gd name="T104" fmla="*/ 4466 w 4466"/>
                <a:gd name="T105" fmla="*/ 0 h 1020"/>
                <a:gd name="T106" fmla="*/ 3924 w 4466"/>
                <a:gd name="T10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66" h="1020">
                  <a:moveTo>
                    <a:pt x="211" y="848"/>
                  </a:moveTo>
                  <a:cubicBezTo>
                    <a:pt x="329" y="848"/>
                    <a:pt x="329" y="848"/>
                    <a:pt x="329" y="848"/>
                  </a:cubicBezTo>
                  <a:cubicBezTo>
                    <a:pt x="510" y="848"/>
                    <a:pt x="659" y="730"/>
                    <a:pt x="667" y="510"/>
                  </a:cubicBezTo>
                  <a:cubicBezTo>
                    <a:pt x="675" y="298"/>
                    <a:pt x="557" y="173"/>
                    <a:pt x="384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1" y="848"/>
                    <a:pt x="211" y="848"/>
                    <a:pt x="211" y="848"/>
                  </a:cubicBezTo>
                  <a:close/>
                  <a:moveTo>
                    <a:pt x="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675" y="0"/>
                    <a:pt x="871" y="204"/>
                    <a:pt x="879" y="518"/>
                  </a:cubicBezTo>
                  <a:cubicBezTo>
                    <a:pt x="879" y="801"/>
                    <a:pt x="643" y="1020"/>
                    <a:pt x="368" y="1020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92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5" y="173"/>
                    <a:pt x="3375" y="173"/>
                    <a:pt x="3375" y="173"/>
                  </a:cubicBezTo>
                  <a:cubicBezTo>
                    <a:pt x="2911" y="173"/>
                    <a:pt x="2911" y="173"/>
                    <a:pt x="2911" y="173"/>
                  </a:cubicBezTo>
                  <a:cubicBezTo>
                    <a:pt x="2911" y="400"/>
                    <a:pt x="2911" y="400"/>
                    <a:pt x="2911" y="400"/>
                  </a:cubicBezTo>
                  <a:cubicBezTo>
                    <a:pt x="3343" y="400"/>
                    <a:pt x="3343" y="400"/>
                    <a:pt x="3343" y="400"/>
                  </a:cubicBezTo>
                  <a:cubicBezTo>
                    <a:pt x="3343" y="573"/>
                    <a:pt x="3343" y="573"/>
                    <a:pt x="3343" y="573"/>
                  </a:cubicBezTo>
                  <a:cubicBezTo>
                    <a:pt x="2911" y="573"/>
                    <a:pt x="2911" y="573"/>
                    <a:pt x="2911" y="573"/>
                  </a:cubicBezTo>
                  <a:cubicBezTo>
                    <a:pt x="2911" y="856"/>
                    <a:pt x="2911" y="856"/>
                    <a:pt x="2911" y="856"/>
                  </a:cubicBezTo>
                  <a:cubicBezTo>
                    <a:pt x="3398" y="856"/>
                    <a:pt x="3398" y="856"/>
                    <a:pt x="3398" y="856"/>
                  </a:cubicBezTo>
                  <a:cubicBezTo>
                    <a:pt x="3398" y="1020"/>
                    <a:pt x="3398" y="1020"/>
                    <a:pt x="3398" y="1020"/>
                  </a:cubicBezTo>
                  <a:cubicBezTo>
                    <a:pt x="2692" y="1020"/>
                    <a:pt x="2692" y="1020"/>
                    <a:pt x="2692" y="1020"/>
                  </a:cubicBezTo>
                  <a:cubicBezTo>
                    <a:pt x="2692" y="0"/>
                    <a:pt x="2692" y="0"/>
                    <a:pt x="2692" y="0"/>
                  </a:cubicBezTo>
                  <a:close/>
                  <a:moveTo>
                    <a:pt x="1334" y="1020"/>
                  </a:moveTo>
                  <a:cubicBezTo>
                    <a:pt x="1334" y="856"/>
                    <a:pt x="1334" y="856"/>
                    <a:pt x="1334" y="856"/>
                  </a:cubicBezTo>
                  <a:cubicBezTo>
                    <a:pt x="1616" y="856"/>
                    <a:pt x="1616" y="856"/>
                    <a:pt x="1616" y="856"/>
                  </a:cubicBezTo>
                  <a:cubicBezTo>
                    <a:pt x="1365" y="212"/>
                    <a:pt x="1365" y="212"/>
                    <a:pt x="1365" y="212"/>
                  </a:cubicBezTo>
                  <a:cubicBezTo>
                    <a:pt x="1059" y="1020"/>
                    <a:pt x="1059" y="1020"/>
                    <a:pt x="1059" y="1020"/>
                  </a:cubicBezTo>
                  <a:cubicBezTo>
                    <a:pt x="839" y="1020"/>
                    <a:pt x="839" y="1020"/>
                    <a:pt x="839" y="102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899" y="1020"/>
                    <a:pt x="1899" y="1020"/>
                    <a:pt x="1899" y="1020"/>
                  </a:cubicBezTo>
                  <a:cubicBezTo>
                    <a:pt x="1334" y="1020"/>
                    <a:pt x="1334" y="1020"/>
                    <a:pt x="1334" y="1020"/>
                  </a:cubicBezTo>
                  <a:close/>
                  <a:moveTo>
                    <a:pt x="1726" y="173"/>
                  </a:moveTo>
                  <a:cubicBezTo>
                    <a:pt x="1726" y="0"/>
                    <a:pt x="1726" y="0"/>
                    <a:pt x="1726" y="0"/>
                  </a:cubicBezTo>
                  <a:cubicBezTo>
                    <a:pt x="2605" y="0"/>
                    <a:pt x="2605" y="0"/>
                    <a:pt x="2605" y="0"/>
                  </a:cubicBezTo>
                  <a:cubicBezTo>
                    <a:pt x="2605" y="173"/>
                    <a:pt x="2605" y="173"/>
                    <a:pt x="2605" y="173"/>
                  </a:cubicBezTo>
                  <a:cubicBezTo>
                    <a:pt x="2284" y="173"/>
                    <a:pt x="2284" y="173"/>
                    <a:pt x="2284" y="173"/>
                  </a:cubicBezTo>
                  <a:cubicBezTo>
                    <a:pt x="2284" y="1020"/>
                    <a:pt x="2284" y="1020"/>
                    <a:pt x="2284" y="1020"/>
                  </a:cubicBezTo>
                  <a:cubicBezTo>
                    <a:pt x="2056" y="1020"/>
                    <a:pt x="2056" y="1020"/>
                    <a:pt x="2056" y="1020"/>
                  </a:cubicBezTo>
                  <a:cubicBezTo>
                    <a:pt x="2056" y="173"/>
                    <a:pt x="2056" y="173"/>
                    <a:pt x="2056" y="173"/>
                  </a:cubicBezTo>
                  <a:cubicBezTo>
                    <a:pt x="1726" y="173"/>
                    <a:pt x="1726" y="173"/>
                    <a:pt x="1726" y="173"/>
                  </a:cubicBezTo>
                  <a:close/>
                  <a:moveTo>
                    <a:pt x="3924" y="0"/>
                  </a:moveTo>
                  <a:cubicBezTo>
                    <a:pt x="3924" y="173"/>
                    <a:pt x="3924" y="173"/>
                    <a:pt x="3924" y="173"/>
                  </a:cubicBezTo>
                  <a:cubicBezTo>
                    <a:pt x="4183" y="173"/>
                    <a:pt x="4183" y="173"/>
                    <a:pt x="4183" y="173"/>
                  </a:cubicBezTo>
                  <a:cubicBezTo>
                    <a:pt x="3948" y="793"/>
                    <a:pt x="3948" y="793"/>
                    <a:pt x="3948" y="793"/>
                  </a:cubicBezTo>
                  <a:cubicBezTo>
                    <a:pt x="3657" y="0"/>
                    <a:pt x="3657" y="0"/>
                    <a:pt x="3657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830" y="1020"/>
                    <a:pt x="3830" y="1020"/>
                    <a:pt x="3830" y="1020"/>
                  </a:cubicBezTo>
                  <a:cubicBezTo>
                    <a:pt x="4073" y="1020"/>
                    <a:pt x="4073" y="1020"/>
                    <a:pt x="4073" y="1020"/>
                  </a:cubicBezTo>
                  <a:cubicBezTo>
                    <a:pt x="4466" y="0"/>
                    <a:pt x="4466" y="0"/>
                    <a:pt x="4466" y="0"/>
                  </a:cubicBezTo>
                  <a:cubicBezTo>
                    <a:pt x="3924" y="0"/>
                    <a:pt x="3924" y="0"/>
                    <a:pt x="39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EFEEBE7-35C8-4FD5-81FE-6715A9EC46EB}"/>
                </a:ext>
              </a:extLst>
            </p:cNvPr>
            <p:cNvSpPr>
              <a:spLocks/>
            </p:cNvSpPr>
            <p:nvPr/>
          </p:nvSpPr>
          <p:spPr bwMode="gray">
            <a:xfrm>
              <a:off x="1648" y="-1"/>
              <a:ext cx="4368" cy="3090"/>
            </a:xfrm>
            <a:custGeom>
              <a:avLst/>
              <a:gdLst>
                <a:gd name="T0" fmla="*/ 0 w 4368"/>
                <a:gd name="T1" fmla="*/ 0 h 3090"/>
                <a:gd name="T2" fmla="*/ 4368 w 4368"/>
                <a:gd name="T3" fmla="*/ 0 h 3090"/>
                <a:gd name="T4" fmla="*/ 4368 w 4368"/>
                <a:gd name="T5" fmla="*/ 3090 h 3090"/>
                <a:gd name="T6" fmla="*/ 0 w 4368"/>
                <a:gd name="T7" fmla="*/ 3090 h 3090"/>
                <a:gd name="T8" fmla="*/ 0 w 4368"/>
                <a:gd name="T9" fmla="*/ 0 h 3090"/>
                <a:gd name="T10" fmla="*/ 0 w 4368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8" h="3090">
                  <a:moveTo>
                    <a:pt x="0" y="0"/>
                  </a:moveTo>
                  <a:lnTo>
                    <a:pt x="4368" y="0"/>
                  </a:lnTo>
                  <a:lnTo>
                    <a:pt x="4368" y="3090"/>
                  </a:lnTo>
                  <a:lnTo>
                    <a:pt x="0" y="3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469575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Bild + Rahmen klein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EA42633F-FE92-4619-B2FD-ACEBFDB94E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-1"/>
            <a:ext cx="13004800" cy="731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7020000" tIns="0" anchor="ctr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315200"/>
            <a:ext cx="1296984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E94FC91-5130-4E22-B0BB-35B926FBBE68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520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r>
              <a:rPr lang="de-DE" dirty="0"/>
              <a:t>Hier kann eine Fußzeile stehen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520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7849F2E-9125-4728-AFC4-61A227BEE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02112" y="635944"/>
            <a:ext cx="5184000" cy="5184000"/>
          </a:xfrm>
          <a:ln w="438150">
            <a:gradFill>
              <a:gsLst>
                <a:gs pos="15000">
                  <a:schemeClr val="bg2">
                    <a:alpha val="80000"/>
                  </a:schemeClr>
                </a:gs>
                <a:gs pos="100000">
                  <a:schemeClr val="tx2">
                    <a:alpha val="80000"/>
                  </a:schemeClr>
                </a:gs>
              </a:gsLst>
              <a:lin ang="18600000" scaled="0"/>
            </a:gradFill>
            <a:miter lim="800000"/>
          </a:ln>
        </p:spPr>
        <p:txBody>
          <a:bodyPr lIns="648000" tIns="648000" rIns="648000" bIns="64800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  <a:lvl6pPr>
              <a:defRPr sz="3200">
                <a:solidFill>
                  <a:schemeClr val="bg1"/>
                </a:solidFill>
              </a:defRPr>
            </a:lvl6pPr>
            <a:lvl7pPr>
              <a:defRPr sz="3200">
                <a:solidFill>
                  <a:schemeClr val="bg1"/>
                </a:solidFill>
              </a:defRPr>
            </a:lvl7pPr>
            <a:lvl8pPr>
              <a:defRPr sz="3200">
                <a:solidFill>
                  <a:schemeClr val="bg1"/>
                </a:solidFill>
              </a:defRPr>
            </a:lvl8pPr>
            <a:lvl9pPr>
              <a:defRPr sz="3200">
                <a:solidFill>
                  <a:schemeClr val="bg1"/>
                </a:solidFill>
              </a:defRPr>
            </a:lvl9pPr>
          </a:lstStyle>
          <a:p>
            <a:pPr lvl="8"/>
            <a:r>
              <a:rPr lang="de-DE" sz="3200" noProof="1">
                <a:solidFill>
                  <a:schemeClr val="bg1"/>
                </a:solidFill>
                <a:latin typeface="Compatil DATEV" panose="02060503060505020203" pitchFamily="18" charset="0"/>
              </a:rPr>
              <a:t>Dies ist ein Kapitel-trenner mit einem mehrzeiligen</a:t>
            </a:r>
            <a:br>
              <a:rPr lang="de-DE" sz="3200" noProof="1">
                <a:solidFill>
                  <a:schemeClr val="bg1"/>
                </a:solidFill>
                <a:latin typeface="Compatil DATEV" panose="02060503060505020203" pitchFamily="18" charset="0"/>
              </a:rPr>
            </a:br>
            <a:r>
              <a:rPr lang="de-DE" sz="3200" noProof="1">
                <a:solidFill>
                  <a:schemeClr val="bg1"/>
                </a:solidFill>
                <a:latin typeface="Compatil DATEV" panose="02060503060505020203" pitchFamily="18" charset="0"/>
              </a:rPr>
              <a:t>Folientitel.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2A4D87-921B-4296-AA3B-2C75246BF4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1749425" y="4449763"/>
            <a:ext cx="3889375" cy="863600"/>
          </a:xfrm>
        </p:spPr>
        <p:txBody>
          <a:bodyPr/>
          <a:lstStyle>
            <a:lvl1pPr marL="0" indent="0">
              <a:spcBef>
                <a:spcPts val="5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24" name="SmartArt-Platzhalter 15">
            <a:extLst>
              <a:ext uri="{FF2B5EF4-FFF2-40B4-BE49-F238E27FC236}">
                <a16:creationId xmlns:a16="http://schemas.microsoft.com/office/drawing/2014/main" id="{521ACEF8-527C-4325-ADB1-2864EBC8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669265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x Bild mittel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5616575" cy="14255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2E883591-1B67-4B53-A85B-ADD22FCADE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502400" y="1"/>
            <a:ext cx="6502400" cy="3586163"/>
          </a:xfrm>
          <a:prstGeom prst="rect">
            <a:avLst/>
          </a:prstGeom>
        </p:spPr>
        <p:txBody>
          <a:bodyPr wrap="square" tIns="172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663A9F80-27C0-4974-8A6F-E2E16223713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502400" y="3586165"/>
            <a:ext cx="6502400" cy="3455985"/>
          </a:xfrm>
          <a:prstGeom prst="rect">
            <a:avLst/>
          </a:prstGeom>
        </p:spPr>
        <p:txBody>
          <a:bodyPr wrap="square" tIns="172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475297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 tIns="0"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DF22F25-B7DB-4077-9CC5-375E93A89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DE64D0B6-9F30-47F6-B3FA-DE601144F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6352945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nner Bild + Rahmen mittel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EA42633F-FE92-4619-B2FD-ACEBFDB94E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-1"/>
            <a:ext cx="13004800" cy="731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00000" tIns="0" rIns="0" anchor="ctr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520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r>
              <a:rPr lang="de-DE" dirty="0"/>
              <a:t>Hier kann eine Fußzeile stehen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520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2" name="SmartArt-Platzhalter 31">
            <a:extLst>
              <a:ext uri="{FF2B5EF4-FFF2-40B4-BE49-F238E27FC236}">
                <a16:creationId xmlns:a16="http://schemas.microsoft.com/office/drawing/2014/main" id="{AFBAAFFB-6DD3-4F46-AE79-A1AE53E1A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6" hasCustomPrompt="1"/>
          </p:nvPr>
        </p:nvSpPr>
        <p:spPr>
          <a:xfrm>
            <a:off x="6502400" y="1857375"/>
            <a:ext cx="6502400" cy="5457825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10" t="1" r="-312" b="-425"/>
            </a:stretch>
          </a:blip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822399" y="7315200"/>
            <a:ext cx="864775" cy="273050"/>
          </a:xfrm>
          <a:prstGeom prst="rect">
            <a:avLst/>
          </a:prstGeom>
        </p:spPr>
        <p:txBody>
          <a:bodyPr tIns="0"/>
          <a:lstStyle>
            <a:lvl1pPr algn="l">
              <a:defRPr sz="800">
                <a:noFill/>
              </a:defRPr>
            </a:lvl1pPr>
          </a:lstStyle>
          <a:p>
            <a:fld id="{93AD9D5C-FE8C-42D5-8E3B-1C54E33EDAFC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D40CEB86-0B3B-4D7C-BC3D-84C77EB2D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1188" y="3586163"/>
            <a:ext cx="3887788" cy="1844675"/>
          </a:xfrm>
          <a:ln w="438150">
            <a:noFill/>
            <a:miter lim="800000"/>
          </a:ln>
        </p:spPr>
        <p:txBody>
          <a:bodyPr lIns="0" tIns="0" rIns="0" bIns="0"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Ein Titel der </a:t>
            </a:r>
            <a:br>
              <a:rPr lang="de-DE"/>
            </a:br>
            <a:r>
              <a:rPr lang="de-DE"/>
              <a:t>über drei Zeilen </a:t>
            </a:r>
            <a:br>
              <a:rPr lang="de-DE"/>
            </a:br>
            <a:r>
              <a:rPr lang="de-DE"/>
              <a:t>laufen kann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44DACD6A-DABB-4609-AE47-1F7689BA09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8231187" y="5867105"/>
            <a:ext cx="3887788" cy="743245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2" name="SmartArt-Platzhalter 15">
            <a:extLst>
              <a:ext uri="{FF2B5EF4-FFF2-40B4-BE49-F238E27FC236}">
                <a16:creationId xmlns:a16="http://schemas.microsoft.com/office/drawing/2014/main" id="{29ACF483-A369-4748-B789-ADF0C0199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7752917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nner Bild + Rahmen groß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>
            <a:extLst>
              <a:ext uri="{FF2B5EF4-FFF2-40B4-BE49-F238E27FC236}">
                <a16:creationId xmlns:a16="http://schemas.microsoft.com/office/drawing/2014/main" id="{A878B80F-E061-4545-B9BC-A21DD6973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EA42633F-FE92-4619-B2FD-ACEBFDB94E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85824" y="-1"/>
            <a:ext cx="12118975" cy="66103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6480000" tIns="0" rIns="0" anchor="ctr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520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r>
              <a:rPr lang="de-DE" dirty="0"/>
              <a:t>Hier kann eine Fußzeile stehen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520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822399" y="7315200"/>
            <a:ext cx="864775" cy="273050"/>
          </a:xfrm>
          <a:prstGeom prst="rect">
            <a:avLst/>
          </a:prstGeom>
        </p:spPr>
        <p:txBody>
          <a:bodyPr tIns="0"/>
          <a:lstStyle>
            <a:lvl1pPr algn="l">
              <a:defRPr sz="800">
                <a:noFill/>
              </a:defRPr>
            </a:lvl1pPr>
          </a:lstStyle>
          <a:p>
            <a:fld id="{C00C57D9-FB78-4BD5-B87D-0BDC46B067AF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D40CEB86-0B3B-4D7C-BC3D-84C77EB2D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49426" y="1860551"/>
            <a:ext cx="3887788" cy="1844675"/>
          </a:xfrm>
          <a:ln w="438150">
            <a:noFill/>
            <a:miter lim="800000"/>
          </a:ln>
        </p:spPr>
        <p:txBody>
          <a:bodyPr lIns="0" tIns="0" rIns="0" bIns="0"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Ein Titel der </a:t>
            </a:r>
            <a:br>
              <a:rPr lang="de-DE"/>
            </a:br>
            <a:r>
              <a:rPr lang="de-DE"/>
              <a:t>über drei Zeilen </a:t>
            </a:r>
            <a:br>
              <a:rPr lang="de-DE"/>
            </a:br>
            <a:r>
              <a:rPr lang="de-DE"/>
              <a:t>laufen kann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44DACD6A-DABB-4609-AE47-1F7689BA09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749425" y="4141493"/>
            <a:ext cx="3887788" cy="743245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2" name="SmartArt-Platzhalter 15">
            <a:extLst>
              <a:ext uri="{FF2B5EF4-FFF2-40B4-BE49-F238E27FC236}">
                <a16:creationId xmlns:a16="http://schemas.microsoft.com/office/drawing/2014/main" id="{29ACF483-A369-4748-B789-ADF0C0199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09646077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01177144-A38E-4961-81B7-E7C230F26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749426" y="1425575"/>
            <a:ext cx="7777162" cy="2160588"/>
          </a:xfrm>
        </p:spPr>
        <p:txBody>
          <a:bodyPr tIns="0" anchor="b" anchorCtr="0"/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4000">
                <a:solidFill>
                  <a:schemeClr val="bg1"/>
                </a:solidFill>
              </a:defRPr>
            </a:lvl2pPr>
            <a:lvl3pPr>
              <a:defRPr sz="4000">
                <a:solidFill>
                  <a:schemeClr val="bg1"/>
                </a:solidFill>
              </a:defRPr>
            </a:lvl3pPr>
            <a:lvl4pPr>
              <a:defRPr sz="4000">
                <a:solidFill>
                  <a:schemeClr val="bg1"/>
                </a:solidFill>
              </a:defRPr>
            </a:lvl4pPr>
            <a:lvl5pPr>
              <a:defRPr sz="4000">
                <a:solidFill>
                  <a:schemeClr val="bg1"/>
                </a:solidFill>
              </a:defRPr>
            </a:lvl5pPr>
            <a:lvl6pPr>
              <a:defRPr sz="4000">
                <a:solidFill>
                  <a:schemeClr val="bg1"/>
                </a:solidFill>
              </a:defRPr>
            </a:lvl6pPr>
            <a:lvl7pPr>
              <a:defRPr sz="4000">
                <a:solidFill>
                  <a:schemeClr val="bg1"/>
                </a:solidFill>
              </a:defRPr>
            </a:lvl7pPr>
            <a:lvl8pPr>
              <a:defRPr sz="4000">
                <a:solidFill>
                  <a:schemeClr val="bg1"/>
                </a:solidFill>
              </a:defRPr>
            </a:lvl8pPr>
            <a:lvl9pPr>
              <a:defRPr sz="4000">
                <a:solidFill>
                  <a:schemeClr val="bg1"/>
                </a:solidFill>
              </a:defRPr>
            </a:lvl9pPr>
          </a:lstStyle>
          <a:p>
            <a:pPr defTabSz="975390"/>
            <a:r>
              <a:rPr lang="de-DE" sz="4000" noProof="1">
                <a:solidFill>
                  <a:schemeClr val="bg1"/>
                </a:solidFill>
                <a:latin typeface="Compatil DATEV" panose="02060503060505020203" pitchFamily="18" charset="0"/>
              </a:rPr>
              <a:t>Dies ist ein Kapiteltrenner</a:t>
            </a:r>
            <a:br>
              <a:rPr lang="de-DE" sz="4000" noProof="1">
                <a:solidFill>
                  <a:schemeClr val="bg1"/>
                </a:solidFill>
                <a:latin typeface="Compatil DATEV" panose="02060503060505020203" pitchFamily="18" charset="0"/>
              </a:rPr>
            </a:br>
            <a:r>
              <a:rPr lang="de-DE" sz="4000" noProof="1">
                <a:solidFill>
                  <a:schemeClr val="bg1"/>
                </a:solidFill>
                <a:latin typeface="Compatil DATEV" panose="02060503060505020203" pitchFamily="18" charset="0"/>
              </a:rPr>
              <a:t>mit einem mehrzeiligen</a:t>
            </a:r>
            <a:br>
              <a:rPr lang="de-DE" sz="4000" noProof="1">
                <a:solidFill>
                  <a:schemeClr val="bg1"/>
                </a:solidFill>
                <a:latin typeface="Compatil DATEV" panose="02060503060505020203" pitchFamily="18" charset="0"/>
              </a:rPr>
            </a:br>
            <a:r>
              <a:rPr lang="de-DE" sz="4000" noProof="1">
                <a:solidFill>
                  <a:schemeClr val="bg1"/>
                </a:solidFill>
                <a:latin typeface="Compatil DATEV" panose="02060503060505020203" pitchFamily="18" charset="0"/>
              </a:rPr>
              <a:t>Folientitel.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FC6CE49-8131-45C4-8208-ABE8558B90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1749425" y="4018756"/>
            <a:ext cx="5184775" cy="8636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500"/>
              </a:spcBef>
              <a:buClr>
                <a:schemeClr val="bg1"/>
              </a:buClr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500"/>
              </a:spcBef>
              <a:buClr>
                <a:schemeClr val="bg1"/>
              </a:buClr>
              <a:buFont typeface="Symbol" panose="05050102010706020507" pitchFamily="18" charset="2"/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500"/>
              </a:spcBef>
              <a:buClr>
                <a:schemeClr val="bg1"/>
              </a:buClr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C4F30EE-A6D6-4C63-8FF6-9B39D5CBD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216000" rIns="216000" bIns="216000" rtlCol="0" anchor="t" anchorCtr="0">
            <a:noAutofit/>
          </a:bodyPr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2" name="Datumsplatzhalter 2">
            <a:extLst>
              <a:ext uri="{FF2B5EF4-FFF2-40B4-BE49-F238E27FC236}">
                <a16:creationId xmlns:a16="http://schemas.microsoft.com/office/drawing/2014/main" id="{2A5F51D2-D758-4851-B7E8-A1618481A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042150"/>
            <a:ext cx="1296984" cy="236219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EFFAC40F-A5F3-47C0-B4F3-303836F7DFD1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7BAE29E5-E026-4EA8-88D5-E6DF98220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042150"/>
            <a:ext cx="4319588" cy="236219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r>
              <a:rPr lang="de-DE" dirty="0"/>
              <a:t>Hier kann eine Fußzeile stehen</a:t>
            </a:r>
          </a:p>
        </p:txBody>
      </p:sp>
      <p:sp>
        <p:nvSpPr>
          <p:cNvPr id="15" name="Foliennummernplatzhalter 4">
            <a:extLst>
              <a:ext uri="{FF2B5EF4-FFF2-40B4-BE49-F238E27FC236}">
                <a16:creationId xmlns:a16="http://schemas.microsoft.com/office/drawing/2014/main" id="{F10FF6AA-CFF0-4E66-9E7F-FB19D4F8A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042150"/>
            <a:ext cx="863600" cy="236219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478665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Aufzählung Verlauf 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01177144-A38E-4961-81B7-E7C230F26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FC6CE49-8131-45C4-8208-ABE8558B90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85825" y="1425576"/>
            <a:ext cx="1295399" cy="8636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de-DE"/>
              <a:t>01.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181224" y="1425575"/>
            <a:ext cx="9505951" cy="4752976"/>
          </a:xfrm>
        </p:spPr>
        <p:txBody>
          <a:bodyPr tIns="0" anchor="t" anchorCtr="0"/>
          <a:lstStyle>
            <a:lvl1pPr>
              <a:spcAft>
                <a:spcPts val="1200"/>
              </a:spcAft>
              <a:defRPr sz="60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60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 sz="60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60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6000">
                <a:solidFill>
                  <a:schemeClr val="bg1"/>
                </a:solidFill>
              </a:defRPr>
            </a:lvl5pPr>
            <a:lvl6pPr>
              <a:spcAft>
                <a:spcPts val="1200"/>
              </a:spcAft>
              <a:defRPr sz="6000">
                <a:solidFill>
                  <a:schemeClr val="bg1"/>
                </a:solidFill>
              </a:defRPr>
            </a:lvl6pPr>
            <a:lvl7pPr>
              <a:spcAft>
                <a:spcPts val="1200"/>
              </a:spcAft>
              <a:defRPr sz="6000">
                <a:solidFill>
                  <a:schemeClr val="bg1"/>
                </a:solidFill>
              </a:defRPr>
            </a:lvl7pPr>
            <a:lvl8pPr>
              <a:spcAft>
                <a:spcPts val="1200"/>
              </a:spcAft>
              <a:defRPr sz="6000">
                <a:solidFill>
                  <a:schemeClr val="bg1"/>
                </a:solidFill>
              </a:defRPr>
            </a:lvl8pPr>
            <a:lvl9pPr>
              <a:spcAft>
                <a:spcPts val="1200"/>
              </a:spcAft>
              <a:defRPr sz="6000">
                <a:solidFill>
                  <a:schemeClr val="bg1"/>
                </a:solidFill>
              </a:defRPr>
            </a:lvl9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patil DATEV" panose="02060503060505020203" pitchFamily="18" charset="0"/>
                <a:ea typeface="+mj-ea"/>
                <a:cs typeface="+mj-cs"/>
              </a:rPr>
              <a:t>Dies ist ein Kapitel-</a:t>
            </a:r>
            <a:r>
              <a:rPr kumimoji="0" lang="de-DE" sz="6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patil DATEV" panose="02060503060505020203" pitchFamily="18" charset="0"/>
                <a:ea typeface="+mj-ea"/>
                <a:cs typeface="+mj-cs"/>
              </a:rPr>
              <a:t>trenner</a:t>
            </a:r>
            <a:r>
              <a:rPr kumimoji="0" lang="de-DE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patil DATEV" panose="02060503060505020203" pitchFamily="18" charset="0"/>
                <a:ea typeface="+mj-ea"/>
                <a:cs typeface="+mj-cs"/>
              </a:rPr>
              <a:t>. Die Folie kann aber auch </a:t>
            </a:r>
            <a:r>
              <a:rPr lang="de-DE" sz="6000"/>
              <a:t>als Zitatfolie fungieren.</a:t>
            </a:r>
            <a:br>
              <a:rPr lang="de-DE" sz="6000"/>
            </a:br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499A10F9-25EE-42D4-A4D1-A5DB3BD50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216000" rIns="216000" bIns="216000" rtlCol="0" anchor="t" anchorCtr="0">
            <a:noAutofit/>
          </a:bodyPr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7DCEB49B-CA3F-4A93-949C-4D83DEDA6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042150"/>
            <a:ext cx="1296984" cy="236219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05CC94EE-3C99-4649-B3CE-8CC6D53426A7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053E9806-B73F-41B0-829E-2CE07F2FD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042150"/>
            <a:ext cx="4319588" cy="236219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r>
              <a:rPr lang="de-DE" dirty="0"/>
              <a:t>Hier kann eine Fußzeile stehen</a:t>
            </a:r>
          </a:p>
        </p:txBody>
      </p:sp>
      <p:sp>
        <p:nvSpPr>
          <p:cNvPr id="14" name="Foliennummernplatzhalter 4">
            <a:extLst>
              <a:ext uri="{FF2B5EF4-FFF2-40B4-BE49-F238E27FC236}">
                <a16:creationId xmlns:a16="http://schemas.microsoft.com/office/drawing/2014/main" id="{5259AE82-A0C1-4265-A5C6-8AC8B03AE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042150"/>
            <a:ext cx="863600" cy="236219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432647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zweispalti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54025" y="0"/>
            <a:ext cx="8640000" cy="1425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2pPr>
            <a:lvl3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3pPr>
            <a:lvl4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4pPr>
            <a:lvl5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5pPr>
            <a:lvl6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6pPr>
            <a:lvl7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7pPr>
            <a:lvl8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8pPr>
            <a:lvl9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9pPr>
          </a:lstStyle>
          <a:p>
            <a:pPr lvl="0"/>
            <a:r>
              <a:rPr lang="de-DE" dirty="0"/>
              <a:t>Agenda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700904-CF21-485E-9653-750F1E002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9" name="SmartArt-Platzhalter 15">
            <a:extLst>
              <a:ext uri="{FF2B5EF4-FFF2-40B4-BE49-F238E27FC236}">
                <a16:creationId xmlns:a16="http://schemas.microsoft.com/office/drawing/2014/main" id="{EE4BBD11-8834-46F6-B165-62758A26E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9F8FBFAB-299B-4D6A-8A68-686946C1DF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6374" y="1857375"/>
            <a:ext cx="9503813" cy="4320000"/>
          </a:xfrm>
        </p:spPr>
        <p:txBody>
          <a:bodyPr numCol="2" spcCol="864000"/>
          <a:lstStyle>
            <a:lvl1pPr marL="360000" indent="-360000">
              <a:spcBef>
                <a:spcPts val="1000"/>
              </a:spcBef>
              <a:spcAft>
                <a:spcPts val="500"/>
              </a:spcAft>
              <a:buClr>
                <a:schemeClr val="tx1"/>
              </a:buClr>
              <a:buFont typeface="+mj-lt"/>
              <a:buAutoNum type="arabicPeriod"/>
              <a:defRPr sz="1600" b="1"/>
            </a:lvl1pPr>
            <a:lvl2pPr marL="576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+mj-lt"/>
              <a:buAutoNum type="alphaLcPeriod"/>
              <a:defRPr sz="1600" b="0">
                <a:solidFill>
                  <a:sysClr val="windowText" lastClr="000000"/>
                </a:solidFill>
              </a:defRPr>
            </a:lvl2pPr>
            <a:lvl3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3pPr>
            <a:lvl4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4pPr>
            <a:lvl5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5pPr>
            <a:lvl6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6pPr>
            <a:lvl7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7pPr>
            <a:lvl8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8pPr>
            <a:lvl9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90B14AA-FBEC-4BAF-9921-731411F5D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C4489727-FF79-4115-AC5D-1BEE3EF4F48F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A33B6DE-34D5-4CB3-AC82-BDCA83629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D484D5F-67F9-4772-9672-CCE127A85E8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2306881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54025" y="0"/>
            <a:ext cx="8640000" cy="1425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2pPr>
            <a:lvl3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3pPr>
            <a:lvl4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4pPr>
            <a:lvl5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5pPr>
            <a:lvl6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6pPr>
            <a:lvl7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7pPr>
            <a:lvl8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8pPr>
            <a:lvl9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9pPr>
          </a:lstStyle>
          <a:p>
            <a:pPr lvl="0"/>
            <a:r>
              <a:rPr lang="de-DE" dirty="0"/>
              <a:t>Agenda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72B44FB-FFE7-41B3-A66D-C181C4E194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425575"/>
            <a:ext cx="10801350" cy="4752975"/>
          </a:xfrm>
        </p:spPr>
        <p:txBody>
          <a:bodyPr/>
          <a:lstStyle>
            <a:lvl1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1pPr>
            <a:lvl2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2pPr>
            <a:lvl3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3pPr>
            <a:lvl4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4pPr>
            <a:lvl5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5pPr>
            <a:lvl6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6pPr>
            <a:lvl7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7pPr>
            <a:lvl8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8pPr>
            <a:lvl9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922E28C-A082-47F2-B6A8-B106DD7C3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8" name="SmartArt-Platzhalter 15">
            <a:extLst>
              <a:ext uri="{FF2B5EF4-FFF2-40B4-BE49-F238E27FC236}">
                <a16:creationId xmlns:a16="http://schemas.microsoft.com/office/drawing/2014/main" id="{D346277C-8B35-41E9-BA10-B8DDA2070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7A55CA1-39F4-45DE-8B0C-6995F593E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7ED7DE98-E520-4313-B028-813E57AD3AA6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D6FF7B-599E-4286-A6B8-695C1921E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C922C07-D297-4C75-B2E8-AD042E44336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745817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zweispaltig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E878184-9439-4534-BF56-D501B9420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04215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DEDB358-526A-4332-BAAC-38797A34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Gray">
          <a:xfrm>
            <a:off x="454025" y="0"/>
            <a:ext cx="8640000" cy="1425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8"/>
            <a:r>
              <a:rPr lang="de-DE"/>
              <a:t>Agenda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55010DE-94A0-4DFC-AA6A-9A8EA78CEF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857375"/>
            <a:ext cx="9504362" cy="4320000"/>
          </a:xfrm>
        </p:spPr>
        <p:txBody>
          <a:bodyPr numCol="2" spcCol="864000"/>
          <a:lstStyle>
            <a:lvl1pPr marL="360000" indent="-360000">
              <a:spcBef>
                <a:spcPts val="10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1pPr>
            <a:lvl2pPr marL="576000" indent="-21600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lphaLcPeriod"/>
              <a:defRPr sz="1600" b="0">
                <a:solidFill>
                  <a:schemeClr val="bg1"/>
                </a:solidFill>
              </a:defRPr>
            </a:lvl2pPr>
            <a:lvl3pPr marL="792000" indent="-21600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b="0">
                <a:solidFill>
                  <a:schemeClr val="bg1"/>
                </a:solidFill>
              </a:defRPr>
            </a:lvl3pPr>
            <a:lvl4pPr marL="792000" indent="-21600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b="0">
                <a:solidFill>
                  <a:schemeClr val="bg1"/>
                </a:solidFill>
              </a:defRPr>
            </a:lvl4pPr>
            <a:lvl5pPr marL="576000" indent="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None/>
              <a:defRPr sz="1600" b="0">
                <a:solidFill>
                  <a:schemeClr val="bg1"/>
                </a:solidFill>
              </a:defRPr>
            </a:lvl5pPr>
            <a:lvl6pPr marL="792000" indent="-21600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b="0">
                <a:solidFill>
                  <a:schemeClr val="bg1"/>
                </a:solidFill>
              </a:defRPr>
            </a:lvl6pPr>
            <a:lvl7pPr marL="792000" indent="-21600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b="0">
                <a:solidFill>
                  <a:schemeClr val="bg1"/>
                </a:solidFill>
              </a:defRPr>
            </a:lvl7pPr>
            <a:lvl8pPr marL="792000" indent="-21600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b="0">
                <a:solidFill>
                  <a:schemeClr val="bg1"/>
                </a:solidFill>
              </a:defRPr>
            </a:lvl8pPr>
            <a:lvl9pPr marL="792000" indent="-21600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700904-CF21-485E-9653-750F1E002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9" name="SmartArt-Platzhalter 15">
            <a:extLst>
              <a:ext uri="{FF2B5EF4-FFF2-40B4-BE49-F238E27FC236}">
                <a16:creationId xmlns:a16="http://schemas.microsoft.com/office/drawing/2014/main" id="{EE4BBD11-8834-46F6-B165-62758A26E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F8CEB82-3906-4116-AC94-30DEC65EF5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4DD04A77-FC6C-4E1F-B1A6-1B1114AC1378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B76F40-1FEE-40B8-8056-661F53F6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B5A0FC2-76F8-4AC0-BE28-4F9E7E4152B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292910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F6BA203C-F169-4DAC-97C2-5E222C3C7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04215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9B7FF9BA-569C-4938-A257-C247534C29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Gray">
          <a:xfrm>
            <a:off x="454025" y="0"/>
            <a:ext cx="8640000" cy="1425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Agenda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72B44FB-FFE7-41B3-A66D-C181C4E194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425575"/>
            <a:ext cx="10801350" cy="4752975"/>
          </a:xfrm>
        </p:spPr>
        <p:txBody>
          <a:bodyPr/>
          <a:lstStyle>
            <a:lvl1pPr marL="720000" indent="-7200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4400" b="1">
                <a:solidFill>
                  <a:schemeClr val="bg1"/>
                </a:solidFill>
                <a:latin typeface="+mj-lt"/>
              </a:defRPr>
            </a:lvl1pPr>
            <a:lvl2pPr marL="720000" indent="-7200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4400" b="1">
                <a:solidFill>
                  <a:schemeClr val="bg1"/>
                </a:solidFill>
                <a:latin typeface="+mj-lt"/>
              </a:defRPr>
            </a:lvl2pPr>
            <a:lvl3pPr marL="720000" indent="-7200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4400" b="1">
                <a:solidFill>
                  <a:schemeClr val="bg1"/>
                </a:solidFill>
                <a:latin typeface="+mj-lt"/>
              </a:defRPr>
            </a:lvl3pPr>
            <a:lvl4pPr marL="720000" indent="-7200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4400" b="1">
                <a:solidFill>
                  <a:schemeClr val="bg1"/>
                </a:solidFill>
                <a:latin typeface="+mj-lt"/>
              </a:defRPr>
            </a:lvl4pPr>
            <a:lvl5pPr marL="720000" indent="-7200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4400" b="1">
                <a:solidFill>
                  <a:schemeClr val="bg1"/>
                </a:solidFill>
                <a:latin typeface="+mj-lt"/>
              </a:defRPr>
            </a:lvl5pPr>
            <a:lvl6pPr marL="720000" indent="-7200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4400" b="1">
                <a:solidFill>
                  <a:schemeClr val="bg1"/>
                </a:solidFill>
                <a:latin typeface="+mj-lt"/>
              </a:defRPr>
            </a:lvl6pPr>
            <a:lvl7pPr marL="720000" indent="-7200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4400" b="1">
                <a:solidFill>
                  <a:schemeClr val="bg1"/>
                </a:solidFill>
                <a:latin typeface="+mj-lt"/>
              </a:defRPr>
            </a:lvl7pPr>
            <a:lvl8pPr marL="720000" indent="-7200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4400" b="1">
                <a:solidFill>
                  <a:schemeClr val="bg1"/>
                </a:solidFill>
                <a:latin typeface="+mj-lt"/>
              </a:defRPr>
            </a:lvl8pPr>
            <a:lvl9pPr marL="720000" indent="-7200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4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922E28C-A082-47F2-B6A8-B106DD7C3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8" name="SmartArt-Platzhalter 15">
            <a:extLst>
              <a:ext uri="{FF2B5EF4-FFF2-40B4-BE49-F238E27FC236}">
                <a16:creationId xmlns:a16="http://schemas.microsoft.com/office/drawing/2014/main" id="{D346277C-8B35-41E9-BA10-B8DDA2070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D38FE0-D27B-40E9-811C-4F9D8522B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CDD5700E-BC35-42DE-ACAC-478C9BA8E0CF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2AED24-47BA-4C91-BF6A-AF3D75260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BC703B-0B97-4DC3-9961-E7415736E37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505941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gister Bild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5616575" cy="1425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043F81B9-C75F-4F04-95CA-636E3DB32C1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7366002" y="0"/>
            <a:ext cx="5638798" cy="7042150"/>
          </a:xfrm>
          <a:prstGeom prst="rect">
            <a:avLst/>
          </a:prstGeom>
          <a:noFill/>
        </p:spPr>
        <p:txBody>
          <a:bodyPr wrap="square" tIns="1728000" anchor="ctr">
            <a:noAutofit/>
          </a:bodyPr>
          <a:lstStyle>
            <a:lvl1pPr algn="ctr">
              <a:defRPr sz="1200"/>
            </a:lvl1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BC65527-1B56-4930-A780-A299C861A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B3E39A9A-74FD-41F7-93DB-18F7E0768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04CA9D3B-80E8-483F-AC6E-5E2C56512A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4024" y="1857375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4" name="Textplatzhalter 15">
            <a:extLst>
              <a:ext uri="{FF2B5EF4-FFF2-40B4-BE49-F238E27FC236}">
                <a16:creationId xmlns:a16="http://schemas.microsoft.com/office/drawing/2014/main" id="{58DCE5B9-03A6-4393-ADF4-379C815AE8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14201" y="1857375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5" name="Textplatzhalter 15">
            <a:extLst>
              <a:ext uri="{FF2B5EF4-FFF2-40B4-BE49-F238E27FC236}">
                <a16:creationId xmlns:a16="http://schemas.microsoft.com/office/drawing/2014/main" id="{CF1FC5EF-FD64-4EF6-9806-7160DA0056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4024" y="3466527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6" name="Textplatzhalter 15">
            <a:extLst>
              <a:ext uri="{FF2B5EF4-FFF2-40B4-BE49-F238E27FC236}">
                <a16:creationId xmlns:a16="http://schemas.microsoft.com/office/drawing/2014/main" id="{DFEF54F8-A4CC-477D-AEAB-45C7B9F5D21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14201" y="3466527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7" name="Textplatzhalter 15">
            <a:extLst>
              <a:ext uri="{FF2B5EF4-FFF2-40B4-BE49-F238E27FC236}">
                <a16:creationId xmlns:a16="http://schemas.microsoft.com/office/drawing/2014/main" id="{ADC935F5-D910-4257-8CE4-C2ACE7503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4024" y="5075679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2F1596E1-56AE-408E-B59E-5B5D2CC8B9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14201" y="5075679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80613F1-49C7-4E84-A685-AE62E9984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26D23F26-02E3-463C-8896-32604E281679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4DE5876-8F8E-4934-B9B0-FDC4A8E0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278718E-BEE3-4C67-9A4E-CAFB85D4FCA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55660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ister Bild rund +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2CA9CAE2-4FDD-4738-A263-E269BAB85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04215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6FF12C2C-5BF6-4B36-B61D-9BED4B4A43F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7366002" y="0"/>
            <a:ext cx="5638798" cy="6610596"/>
          </a:xfrm>
          <a:custGeom>
            <a:avLst/>
            <a:gdLst>
              <a:gd name="connsiteX0" fmla="*/ 0 w 5638798"/>
              <a:gd name="connsiteY0" fmla="*/ 0 h 6610596"/>
              <a:gd name="connsiteX1" fmla="*/ 5638798 w 5638798"/>
              <a:gd name="connsiteY1" fmla="*/ 0 h 6610596"/>
              <a:gd name="connsiteX2" fmla="*/ 5638798 w 5638798"/>
              <a:gd name="connsiteY2" fmla="*/ 202104 h 6610596"/>
              <a:gd name="connsiteX3" fmla="*/ 5638798 w 5638798"/>
              <a:gd name="connsiteY3" fmla="*/ 2037600 h 6610596"/>
              <a:gd name="connsiteX4" fmla="*/ 5638798 w 5638798"/>
              <a:gd name="connsiteY4" fmla="*/ 6610596 h 6610596"/>
              <a:gd name="connsiteX5" fmla="*/ 5632286 w 5638798"/>
              <a:gd name="connsiteY5" fmla="*/ 6610596 h 6610596"/>
              <a:gd name="connsiteX6" fmla="*/ 5207960 w 5638798"/>
              <a:gd name="connsiteY6" fmla="*/ 6610596 h 6610596"/>
              <a:gd name="connsiteX7" fmla="*/ 5185096 w 5638798"/>
              <a:gd name="connsiteY7" fmla="*/ 6610596 h 6610596"/>
              <a:gd name="connsiteX8" fmla="*/ 5081079 w 5638798"/>
              <a:gd name="connsiteY8" fmla="*/ 6610596 h 6610596"/>
              <a:gd name="connsiteX9" fmla="*/ 5076398 w 5638798"/>
              <a:gd name="connsiteY9" fmla="*/ 6610596 h 6610596"/>
              <a:gd name="connsiteX10" fmla="*/ 5048924 w 5638798"/>
              <a:gd name="connsiteY10" fmla="*/ 6610596 h 6610596"/>
              <a:gd name="connsiteX11" fmla="*/ 4988609 w 5638798"/>
              <a:gd name="connsiteY11" fmla="*/ 6610596 h 6610596"/>
              <a:gd name="connsiteX12" fmla="*/ 4835586 w 5638798"/>
              <a:gd name="connsiteY12" fmla="*/ 6610596 h 6610596"/>
              <a:gd name="connsiteX13" fmla="*/ 4753403 w 5638798"/>
              <a:gd name="connsiteY13" fmla="*/ 6610596 h 6610596"/>
              <a:gd name="connsiteX14" fmla="*/ 4720591 w 5638798"/>
              <a:gd name="connsiteY14" fmla="*/ 6610596 h 6610596"/>
              <a:gd name="connsiteX15" fmla="*/ 4638194 w 5638798"/>
              <a:gd name="connsiteY15" fmla="*/ 6610596 h 6610596"/>
              <a:gd name="connsiteX16" fmla="*/ 4582960 w 5638798"/>
              <a:gd name="connsiteY16" fmla="*/ 6610596 h 6610596"/>
              <a:gd name="connsiteX17" fmla="*/ 4549458 w 5638798"/>
              <a:gd name="connsiteY17" fmla="*/ 6610596 h 6610596"/>
              <a:gd name="connsiteX18" fmla="*/ 4532255 w 5638798"/>
              <a:gd name="connsiteY18" fmla="*/ 6610596 h 6610596"/>
              <a:gd name="connsiteX19" fmla="*/ 4525010 w 5638798"/>
              <a:gd name="connsiteY19" fmla="*/ 6610596 h 6610596"/>
              <a:gd name="connsiteX20" fmla="*/ 4477576 w 5638798"/>
              <a:gd name="connsiteY20" fmla="*/ 6610596 h 6610596"/>
              <a:gd name="connsiteX21" fmla="*/ 4251848 w 5638798"/>
              <a:gd name="connsiteY21" fmla="*/ 6610596 h 6610596"/>
              <a:gd name="connsiteX22" fmla="*/ 4040223 w 5638798"/>
              <a:gd name="connsiteY22" fmla="*/ 6610596 h 6610596"/>
              <a:gd name="connsiteX23" fmla="*/ 3842247 w 5638798"/>
              <a:gd name="connsiteY23" fmla="*/ 6610596 h 6610596"/>
              <a:gd name="connsiteX24" fmla="*/ 3657464 w 5638798"/>
              <a:gd name="connsiteY24" fmla="*/ 6610596 h 6610596"/>
              <a:gd name="connsiteX25" fmla="*/ 3485419 w 5638798"/>
              <a:gd name="connsiteY25" fmla="*/ 6610596 h 6610596"/>
              <a:gd name="connsiteX26" fmla="*/ 3478798 w 5638798"/>
              <a:gd name="connsiteY26" fmla="*/ 6610596 h 6610596"/>
              <a:gd name="connsiteX27" fmla="*/ 3325658 w 5638798"/>
              <a:gd name="connsiteY27" fmla="*/ 6610596 h 6610596"/>
              <a:gd name="connsiteX28" fmla="*/ 3177726 w 5638798"/>
              <a:gd name="connsiteY28" fmla="*/ 6610596 h 6610596"/>
              <a:gd name="connsiteX29" fmla="*/ 3041167 w 5638798"/>
              <a:gd name="connsiteY29" fmla="*/ 6610596 h 6610596"/>
              <a:gd name="connsiteX30" fmla="*/ 2915526 w 5638798"/>
              <a:gd name="connsiteY30" fmla="*/ 6610596 h 6610596"/>
              <a:gd name="connsiteX31" fmla="*/ 2800350 w 5638798"/>
              <a:gd name="connsiteY31" fmla="*/ 6610596 h 6610596"/>
              <a:gd name="connsiteX32" fmla="*/ 2695182 w 5638798"/>
              <a:gd name="connsiteY32" fmla="*/ 6610596 h 6610596"/>
              <a:gd name="connsiteX33" fmla="*/ 2599568 w 5638798"/>
              <a:gd name="connsiteY33" fmla="*/ 6610596 h 6610596"/>
              <a:gd name="connsiteX34" fmla="*/ 2513053 w 5638798"/>
              <a:gd name="connsiteY34" fmla="*/ 6610596 h 6610596"/>
              <a:gd name="connsiteX35" fmla="*/ 2435181 w 5638798"/>
              <a:gd name="connsiteY35" fmla="*/ 6610596 h 6610596"/>
              <a:gd name="connsiteX36" fmla="*/ 2365499 w 5638798"/>
              <a:gd name="connsiteY36" fmla="*/ 6610596 h 6610596"/>
              <a:gd name="connsiteX37" fmla="*/ 2303551 w 5638798"/>
              <a:gd name="connsiteY37" fmla="*/ 6610596 h 6610596"/>
              <a:gd name="connsiteX38" fmla="*/ 2201037 w 5638798"/>
              <a:gd name="connsiteY38" fmla="*/ 6610596 h 6610596"/>
              <a:gd name="connsiteX39" fmla="*/ 2124000 w 5638798"/>
              <a:gd name="connsiteY39" fmla="*/ 6610596 h 6610596"/>
              <a:gd name="connsiteX40" fmla="*/ 2068800 w 5638798"/>
              <a:gd name="connsiteY40" fmla="*/ 6610596 h 6610596"/>
              <a:gd name="connsiteX41" fmla="*/ 2031798 w 5638798"/>
              <a:gd name="connsiteY41" fmla="*/ 6610596 h 6610596"/>
              <a:gd name="connsiteX42" fmla="*/ 2009354 w 5638798"/>
              <a:gd name="connsiteY42" fmla="*/ 6610596 h 6610596"/>
              <a:gd name="connsiteX43" fmla="*/ 1997829 w 5638798"/>
              <a:gd name="connsiteY43" fmla="*/ 6610596 h 6610596"/>
              <a:gd name="connsiteX44" fmla="*/ 1992976 w 5638798"/>
              <a:gd name="connsiteY44" fmla="*/ 6610596 h 6610596"/>
              <a:gd name="connsiteX45" fmla="*/ 960 w 5638798"/>
              <a:gd name="connsiteY45" fmla="*/ 4449875 h 6610596"/>
              <a:gd name="connsiteX46" fmla="*/ 960 w 5638798"/>
              <a:gd name="connsiteY46" fmla="*/ 2037600 h 6610596"/>
              <a:gd name="connsiteX47" fmla="*/ 0 w 5638798"/>
              <a:gd name="connsiteY47" fmla="*/ 2037600 h 661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38798" h="6610596">
                <a:moveTo>
                  <a:pt x="0" y="0"/>
                </a:moveTo>
                <a:lnTo>
                  <a:pt x="5638798" y="0"/>
                </a:lnTo>
                <a:lnTo>
                  <a:pt x="5638798" y="202104"/>
                </a:lnTo>
                <a:lnTo>
                  <a:pt x="5638798" y="2037600"/>
                </a:lnTo>
                <a:lnTo>
                  <a:pt x="5638798" y="6610596"/>
                </a:lnTo>
                <a:lnTo>
                  <a:pt x="5632286" y="6610596"/>
                </a:lnTo>
                <a:lnTo>
                  <a:pt x="5207960" y="6610596"/>
                </a:lnTo>
                <a:lnTo>
                  <a:pt x="5185096" y="6610596"/>
                </a:lnTo>
                <a:lnTo>
                  <a:pt x="5081079" y="6610596"/>
                </a:lnTo>
                <a:lnTo>
                  <a:pt x="5076398" y="6610596"/>
                </a:lnTo>
                <a:lnTo>
                  <a:pt x="5048924" y="6610596"/>
                </a:lnTo>
                <a:lnTo>
                  <a:pt x="4988609" y="6610596"/>
                </a:lnTo>
                <a:lnTo>
                  <a:pt x="4835586" y="6610596"/>
                </a:lnTo>
                <a:lnTo>
                  <a:pt x="4753403" y="6610596"/>
                </a:lnTo>
                <a:lnTo>
                  <a:pt x="4720591" y="6610596"/>
                </a:lnTo>
                <a:lnTo>
                  <a:pt x="4638194" y="6610596"/>
                </a:lnTo>
                <a:lnTo>
                  <a:pt x="4582960" y="6610596"/>
                </a:lnTo>
                <a:lnTo>
                  <a:pt x="4549458" y="6610596"/>
                </a:lnTo>
                <a:lnTo>
                  <a:pt x="4532255" y="6610596"/>
                </a:lnTo>
                <a:lnTo>
                  <a:pt x="4525010" y="6610596"/>
                </a:lnTo>
                <a:lnTo>
                  <a:pt x="4477576" y="6610596"/>
                </a:lnTo>
                <a:lnTo>
                  <a:pt x="4251848" y="6610596"/>
                </a:lnTo>
                <a:lnTo>
                  <a:pt x="4040223" y="6610596"/>
                </a:lnTo>
                <a:lnTo>
                  <a:pt x="3842247" y="6610596"/>
                </a:lnTo>
                <a:lnTo>
                  <a:pt x="3657464" y="6610596"/>
                </a:lnTo>
                <a:lnTo>
                  <a:pt x="3485419" y="6610596"/>
                </a:lnTo>
                <a:lnTo>
                  <a:pt x="3478798" y="6610596"/>
                </a:lnTo>
                <a:lnTo>
                  <a:pt x="3325658" y="6610596"/>
                </a:lnTo>
                <a:lnTo>
                  <a:pt x="3177726" y="6610596"/>
                </a:lnTo>
                <a:lnTo>
                  <a:pt x="3041167" y="6610596"/>
                </a:lnTo>
                <a:lnTo>
                  <a:pt x="2915526" y="6610596"/>
                </a:lnTo>
                <a:lnTo>
                  <a:pt x="2800350" y="6610596"/>
                </a:lnTo>
                <a:lnTo>
                  <a:pt x="2695182" y="6610596"/>
                </a:lnTo>
                <a:lnTo>
                  <a:pt x="2599568" y="6610596"/>
                </a:lnTo>
                <a:lnTo>
                  <a:pt x="2513053" y="6610596"/>
                </a:lnTo>
                <a:lnTo>
                  <a:pt x="2435181" y="6610596"/>
                </a:lnTo>
                <a:lnTo>
                  <a:pt x="2365499" y="6610596"/>
                </a:lnTo>
                <a:lnTo>
                  <a:pt x="2303551" y="6610596"/>
                </a:lnTo>
                <a:lnTo>
                  <a:pt x="2201037" y="6610596"/>
                </a:lnTo>
                <a:lnTo>
                  <a:pt x="2124000" y="6610596"/>
                </a:lnTo>
                <a:lnTo>
                  <a:pt x="2068800" y="6610596"/>
                </a:lnTo>
                <a:lnTo>
                  <a:pt x="2031798" y="6610596"/>
                </a:lnTo>
                <a:lnTo>
                  <a:pt x="2009354" y="6610596"/>
                </a:lnTo>
                <a:lnTo>
                  <a:pt x="1997829" y="6610596"/>
                </a:lnTo>
                <a:lnTo>
                  <a:pt x="1992976" y="6610596"/>
                </a:lnTo>
                <a:cubicBezTo>
                  <a:pt x="896667" y="6610596"/>
                  <a:pt x="960" y="5644091"/>
                  <a:pt x="960" y="4449875"/>
                </a:cubicBezTo>
                <a:lnTo>
                  <a:pt x="960" y="2037600"/>
                </a:lnTo>
                <a:lnTo>
                  <a:pt x="0" y="20376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1728000" anchor="ctr">
            <a:noAutofit/>
          </a:bodyPr>
          <a:lstStyle>
            <a:lvl1pPr algn="ctr">
              <a:defRPr sz="1200"/>
            </a:lvl1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981AB9AA-8CD7-4A31-9357-09B049961E46}"/>
              </a:ext>
            </a:extLst>
          </p:cNvPr>
          <p:cNvSpPr>
            <a:spLocks noGrp="1"/>
          </p:cNvSpPr>
          <p:nvPr>
            <p:ph type="title"/>
          </p:nvPr>
        </p:nvSpPr>
        <p:spPr bwMode="blackGray">
          <a:xfrm>
            <a:off x="454025" y="0"/>
            <a:ext cx="5594350" cy="1425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BC65527-1B56-4930-A780-A299C861A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B3E39A9A-74FD-41F7-93DB-18F7E0768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B003EA5-AA32-47D7-B316-5D5A946A4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4024" y="1857375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0C4AAEDC-A872-440B-8056-3DC1DB4FCF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14201" y="1857375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  <a:effectLst/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9C94644D-8BAF-426C-B8C7-0FAC2BCBCB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4024" y="3466527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1" name="Textplatzhalter 15">
            <a:extLst>
              <a:ext uri="{FF2B5EF4-FFF2-40B4-BE49-F238E27FC236}">
                <a16:creationId xmlns:a16="http://schemas.microsoft.com/office/drawing/2014/main" id="{D6383603-5861-4CAA-AF41-0373847C66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14201" y="3466527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2" name="Textplatzhalter 15">
            <a:extLst>
              <a:ext uri="{FF2B5EF4-FFF2-40B4-BE49-F238E27FC236}">
                <a16:creationId xmlns:a16="http://schemas.microsoft.com/office/drawing/2014/main" id="{88C42342-BA99-44AD-8011-EDC62482108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4024" y="5075679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3EEEE3BE-22E7-4475-8EB1-EAA7B5E6ADA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14201" y="5075679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DCDE5B-513A-46BA-8A98-AC58A231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B09B94E0-2DB8-4CFF-84A1-560D3809C81B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E88788-E36F-47D6-BDFF-F1DE523F2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C57C55-71A6-4F90-95E0-57275999CE9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051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5874699E-5303-426C-AFA1-7BA2A2FB1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5200"/>
            <a:ext cx="4319588" cy="273050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5200"/>
            <a:ext cx="863600" cy="273050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9E4484B0-31C7-4A90-A58D-4E08826C1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885825" y="994748"/>
            <a:ext cx="1085850" cy="1070493"/>
            <a:chOff x="1648" y="-1"/>
            <a:chExt cx="4384" cy="4322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EEA6C25-C8B1-4B56-A0AB-E1366821247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52" y="3320"/>
              <a:ext cx="4380" cy="1001"/>
            </a:xfrm>
            <a:custGeom>
              <a:avLst/>
              <a:gdLst>
                <a:gd name="T0" fmla="*/ 211 w 4466"/>
                <a:gd name="T1" fmla="*/ 848 h 1020"/>
                <a:gd name="T2" fmla="*/ 329 w 4466"/>
                <a:gd name="T3" fmla="*/ 848 h 1020"/>
                <a:gd name="T4" fmla="*/ 667 w 4466"/>
                <a:gd name="T5" fmla="*/ 510 h 1020"/>
                <a:gd name="T6" fmla="*/ 384 w 4466"/>
                <a:gd name="T7" fmla="*/ 173 h 1020"/>
                <a:gd name="T8" fmla="*/ 211 w 4466"/>
                <a:gd name="T9" fmla="*/ 173 h 1020"/>
                <a:gd name="T10" fmla="*/ 211 w 4466"/>
                <a:gd name="T11" fmla="*/ 848 h 1020"/>
                <a:gd name="T12" fmla="*/ 0 w 4466"/>
                <a:gd name="T13" fmla="*/ 0 h 1020"/>
                <a:gd name="T14" fmla="*/ 400 w 4466"/>
                <a:gd name="T15" fmla="*/ 0 h 1020"/>
                <a:gd name="T16" fmla="*/ 879 w 4466"/>
                <a:gd name="T17" fmla="*/ 518 h 1020"/>
                <a:gd name="T18" fmla="*/ 368 w 4466"/>
                <a:gd name="T19" fmla="*/ 1020 h 1020"/>
                <a:gd name="T20" fmla="*/ 0 w 4466"/>
                <a:gd name="T21" fmla="*/ 1020 h 1020"/>
                <a:gd name="T22" fmla="*/ 0 w 4466"/>
                <a:gd name="T23" fmla="*/ 0 h 1020"/>
                <a:gd name="T24" fmla="*/ 2692 w 4466"/>
                <a:gd name="T25" fmla="*/ 0 h 1020"/>
                <a:gd name="T26" fmla="*/ 3375 w 4466"/>
                <a:gd name="T27" fmla="*/ 0 h 1020"/>
                <a:gd name="T28" fmla="*/ 3375 w 4466"/>
                <a:gd name="T29" fmla="*/ 173 h 1020"/>
                <a:gd name="T30" fmla="*/ 2911 w 4466"/>
                <a:gd name="T31" fmla="*/ 173 h 1020"/>
                <a:gd name="T32" fmla="*/ 2911 w 4466"/>
                <a:gd name="T33" fmla="*/ 400 h 1020"/>
                <a:gd name="T34" fmla="*/ 3343 w 4466"/>
                <a:gd name="T35" fmla="*/ 400 h 1020"/>
                <a:gd name="T36" fmla="*/ 3343 w 4466"/>
                <a:gd name="T37" fmla="*/ 573 h 1020"/>
                <a:gd name="T38" fmla="*/ 2911 w 4466"/>
                <a:gd name="T39" fmla="*/ 573 h 1020"/>
                <a:gd name="T40" fmla="*/ 2911 w 4466"/>
                <a:gd name="T41" fmla="*/ 856 h 1020"/>
                <a:gd name="T42" fmla="*/ 3398 w 4466"/>
                <a:gd name="T43" fmla="*/ 856 h 1020"/>
                <a:gd name="T44" fmla="*/ 3398 w 4466"/>
                <a:gd name="T45" fmla="*/ 1020 h 1020"/>
                <a:gd name="T46" fmla="*/ 2692 w 4466"/>
                <a:gd name="T47" fmla="*/ 1020 h 1020"/>
                <a:gd name="T48" fmla="*/ 2692 w 4466"/>
                <a:gd name="T49" fmla="*/ 0 h 1020"/>
                <a:gd name="T50" fmla="*/ 1334 w 4466"/>
                <a:gd name="T51" fmla="*/ 1020 h 1020"/>
                <a:gd name="T52" fmla="*/ 1334 w 4466"/>
                <a:gd name="T53" fmla="*/ 856 h 1020"/>
                <a:gd name="T54" fmla="*/ 1616 w 4466"/>
                <a:gd name="T55" fmla="*/ 856 h 1020"/>
                <a:gd name="T56" fmla="*/ 1365 w 4466"/>
                <a:gd name="T57" fmla="*/ 212 h 1020"/>
                <a:gd name="T58" fmla="*/ 1059 w 4466"/>
                <a:gd name="T59" fmla="*/ 1020 h 1020"/>
                <a:gd name="T60" fmla="*/ 839 w 4466"/>
                <a:gd name="T61" fmla="*/ 1020 h 1020"/>
                <a:gd name="T62" fmla="*/ 1232 w 4466"/>
                <a:gd name="T63" fmla="*/ 0 h 1020"/>
                <a:gd name="T64" fmla="*/ 1499 w 4466"/>
                <a:gd name="T65" fmla="*/ 0 h 1020"/>
                <a:gd name="T66" fmla="*/ 1899 w 4466"/>
                <a:gd name="T67" fmla="*/ 1020 h 1020"/>
                <a:gd name="T68" fmla="*/ 1334 w 4466"/>
                <a:gd name="T69" fmla="*/ 1020 h 1020"/>
                <a:gd name="T70" fmla="*/ 1726 w 4466"/>
                <a:gd name="T71" fmla="*/ 173 h 1020"/>
                <a:gd name="T72" fmla="*/ 1726 w 4466"/>
                <a:gd name="T73" fmla="*/ 0 h 1020"/>
                <a:gd name="T74" fmla="*/ 2605 w 4466"/>
                <a:gd name="T75" fmla="*/ 0 h 1020"/>
                <a:gd name="T76" fmla="*/ 2605 w 4466"/>
                <a:gd name="T77" fmla="*/ 173 h 1020"/>
                <a:gd name="T78" fmla="*/ 2284 w 4466"/>
                <a:gd name="T79" fmla="*/ 173 h 1020"/>
                <a:gd name="T80" fmla="*/ 2284 w 4466"/>
                <a:gd name="T81" fmla="*/ 1020 h 1020"/>
                <a:gd name="T82" fmla="*/ 2056 w 4466"/>
                <a:gd name="T83" fmla="*/ 1020 h 1020"/>
                <a:gd name="T84" fmla="*/ 2056 w 4466"/>
                <a:gd name="T85" fmla="*/ 173 h 1020"/>
                <a:gd name="T86" fmla="*/ 1726 w 4466"/>
                <a:gd name="T87" fmla="*/ 173 h 1020"/>
                <a:gd name="T88" fmla="*/ 3924 w 4466"/>
                <a:gd name="T89" fmla="*/ 0 h 1020"/>
                <a:gd name="T90" fmla="*/ 3924 w 4466"/>
                <a:gd name="T91" fmla="*/ 173 h 1020"/>
                <a:gd name="T92" fmla="*/ 4183 w 4466"/>
                <a:gd name="T93" fmla="*/ 173 h 1020"/>
                <a:gd name="T94" fmla="*/ 3948 w 4466"/>
                <a:gd name="T95" fmla="*/ 793 h 1020"/>
                <a:gd name="T96" fmla="*/ 3657 w 4466"/>
                <a:gd name="T97" fmla="*/ 0 h 1020"/>
                <a:gd name="T98" fmla="*/ 3429 w 4466"/>
                <a:gd name="T99" fmla="*/ 0 h 1020"/>
                <a:gd name="T100" fmla="*/ 3830 w 4466"/>
                <a:gd name="T101" fmla="*/ 1020 h 1020"/>
                <a:gd name="T102" fmla="*/ 4073 w 4466"/>
                <a:gd name="T103" fmla="*/ 1020 h 1020"/>
                <a:gd name="T104" fmla="*/ 4466 w 4466"/>
                <a:gd name="T105" fmla="*/ 0 h 1020"/>
                <a:gd name="T106" fmla="*/ 3924 w 4466"/>
                <a:gd name="T10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66" h="1020">
                  <a:moveTo>
                    <a:pt x="211" y="848"/>
                  </a:moveTo>
                  <a:cubicBezTo>
                    <a:pt x="329" y="848"/>
                    <a:pt x="329" y="848"/>
                    <a:pt x="329" y="848"/>
                  </a:cubicBezTo>
                  <a:cubicBezTo>
                    <a:pt x="510" y="848"/>
                    <a:pt x="659" y="730"/>
                    <a:pt x="667" y="510"/>
                  </a:cubicBezTo>
                  <a:cubicBezTo>
                    <a:pt x="675" y="298"/>
                    <a:pt x="557" y="173"/>
                    <a:pt x="384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1" y="848"/>
                    <a:pt x="211" y="848"/>
                    <a:pt x="211" y="848"/>
                  </a:cubicBezTo>
                  <a:close/>
                  <a:moveTo>
                    <a:pt x="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675" y="0"/>
                    <a:pt x="871" y="204"/>
                    <a:pt x="879" y="518"/>
                  </a:cubicBezTo>
                  <a:cubicBezTo>
                    <a:pt x="879" y="801"/>
                    <a:pt x="643" y="1020"/>
                    <a:pt x="368" y="1020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92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5" y="173"/>
                    <a:pt x="3375" y="173"/>
                    <a:pt x="3375" y="173"/>
                  </a:cubicBezTo>
                  <a:cubicBezTo>
                    <a:pt x="2911" y="173"/>
                    <a:pt x="2911" y="173"/>
                    <a:pt x="2911" y="173"/>
                  </a:cubicBezTo>
                  <a:cubicBezTo>
                    <a:pt x="2911" y="400"/>
                    <a:pt x="2911" y="400"/>
                    <a:pt x="2911" y="400"/>
                  </a:cubicBezTo>
                  <a:cubicBezTo>
                    <a:pt x="3343" y="400"/>
                    <a:pt x="3343" y="400"/>
                    <a:pt x="3343" y="400"/>
                  </a:cubicBezTo>
                  <a:cubicBezTo>
                    <a:pt x="3343" y="573"/>
                    <a:pt x="3343" y="573"/>
                    <a:pt x="3343" y="573"/>
                  </a:cubicBezTo>
                  <a:cubicBezTo>
                    <a:pt x="2911" y="573"/>
                    <a:pt x="2911" y="573"/>
                    <a:pt x="2911" y="573"/>
                  </a:cubicBezTo>
                  <a:cubicBezTo>
                    <a:pt x="2911" y="856"/>
                    <a:pt x="2911" y="856"/>
                    <a:pt x="2911" y="856"/>
                  </a:cubicBezTo>
                  <a:cubicBezTo>
                    <a:pt x="3398" y="856"/>
                    <a:pt x="3398" y="856"/>
                    <a:pt x="3398" y="856"/>
                  </a:cubicBezTo>
                  <a:cubicBezTo>
                    <a:pt x="3398" y="1020"/>
                    <a:pt x="3398" y="1020"/>
                    <a:pt x="3398" y="1020"/>
                  </a:cubicBezTo>
                  <a:cubicBezTo>
                    <a:pt x="2692" y="1020"/>
                    <a:pt x="2692" y="1020"/>
                    <a:pt x="2692" y="1020"/>
                  </a:cubicBezTo>
                  <a:cubicBezTo>
                    <a:pt x="2692" y="0"/>
                    <a:pt x="2692" y="0"/>
                    <a:pt x="2692" y="0"/>
                  </a:cubicBezTo>
                  <a:close/>
                  <a:moveTo>
                    <a:pt x="1334" y="1020"/>
                  </a:moveTo>
                  <a:cubicBezTo>
                    <a:pt x="1334" y="856"/>
                    <a:pt x="1334" y="856"/>
                    <a:pt x="1334" y="856"/>
                  </a:cubicBezTo>
                  <a:cubicBezTo>
                    <a:pt x="1616" y="856"/>
                    <a:pt x="1616" y="856"/>
                    <a:pt x="1616" y="856"/>
                  </a:cubicBezTo>
                  <a:cubicBezTo>
                    <a:pt x="1365" y="212"/>
                    <a:pt x="1365" y="212"/>
                    <a:pt x="1365" y="212"/>
                  </a:cubicBezTo>
                  <a:cubicBezTo>
                    <a:pt x="1059" y="1020"/>
                    <a:pt x="1059" y="1020"/>
                    <a:pt x="1059" y="1020"/>
                  </a:cubicBezTo>
                  <a:cubicBezTo>
                    <a:pt x="839" y="1020"/>
                    <a:pt x="839" y="1020"/>
                    <a:pt x="839" y="102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899" y="1020"/>
                    <a:pt x="1899" y="1020"/>
                    <a:pt x="1899" y="1020"/>
                  </a:cubicBezTo>
                  <a:cubicBezTo>
                    <a:pt x="1334" y="1020"/>
                    <a:pt x="1334" y="1020"/>
                    <a:pt x="1334" y="1020"/>
                  </a:cubicBezTo>
                  <a:close/>
                  <a:moveTo>
                    <a:pt x="1726" y="173"/>
                  </a:moveTo>
                  <a:cubicBezTo>
                    <a:pt x="1726" y="0"/>
                    <a:pt x="1726" y="0"/>
                    <a:pt x="1726" y="0"/>
                  </a:cubicBezTo>
                  <a:cubicBezTo>
                    <a:pt x="2605" y="0"/>
                    <a:pt x="2605" y="0"/>
                    <a:pt x="2605" y="0"/>
                  </a:cubicBezTo>
                  <a:cubicBezTo>
                    <a:pt x="2605" y="173"/>
                    <a:pt x="2605" y="173"/>
                    <a:pt x="2605" y="173"/>
                  </a:cubicBezTo>
                  <a:cubicBezTo>
                    <a:pt x="2284" y="173"/>
                    <a:pt x="2284" y="173"/>
                    <a:pt x="2284" y="173"/>
                  </a:cubicBezTo>
                  <a:cubicBezTo>
                    <a:pt x="2284" y="1020"/>
                    <a:pt x="2284" y="1020"/>
                    <a:pt x="2284" y="1020"/>
                  </a:cubicBezTo>
                  <a:cubicBezTo>
                    <a:pt x="2056" y="1020"/>
                    <a:pt x="2056" y="1020"/>
                    <a:pt x="2056" y="1020"/>
                  </a:cubicBezTo>
                  <a:cubicBezTo>
                    <a:pt x="2056" y="173"/>
                    <a:pt x="2056" y="173"/>
                    <a:pt x="2056" y="173"/>
                  </a:cubicBezTo>
                  <a:cubicBezTo>
                    <a:pt x="1726" y="173"/>
                    <a:pt x="1726" y="173"/>
                    <a:pt x="1726" y="173"/>
                  </a:cubicBezTo>
                  <a:close/>
                  <a:moveTo>
                    <a:pt x="3924" y="0"/>
                  </a:moveTo>
                  <a:cubicBezTo>
                    <a:pt x="3924" y="173"/>
                    <a:pt x="3924" y="173"/>
                    <a:pt x="3924" y="173"/>
                  </a:cubicBezTo>
                  <a:cubicBezTo>
                    <a:pt x="4183" y="173"/>
                    <a:pt x="4183" y="173"/>
                    <a:pt x="4183" y="173"/>
                  </a:cubicBezTo>
                  <a:cubicBezTo>
                    <a:pt x="3948" y="793"/>
                    <a:pt x="3948" y="793"/>
                    <a:pt x="3948" y="793"/>
                  </a:cubicBezTo>
                  <a:cubicBezTo>
                    <a:pt x="3657" y="0"/>
                    <a:pt x="3657" y="0"/>
                    <a:pt x="3657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830" y="1020"/>
                    <a:pt x="3830" y="1020"/>
                    <a:pt x="3830" y="1020"/>
                  </a:cubicBezTo>
                  <a:cubicBezTo>
                    <a:pt x="4073" y="1020"/>
                    <a:pt x="4073" y="1020"/>
                    <a:pt x="4073" y="1020"/>
                  </a:cubicBezTo>
                  <a:cubicBezTo>
                    <a:pt x="4466" y="0"/>
                    <a:pt x="4466" y="0"/>
                    <a:pt x="4466" y="0"/>
                  </a:cubicBezTo>
                  <a:cubicBezTo>
                    <a:pt x="3924" y="0"/>
                    <a:pt x="3924" y="0"/>
                    <a:pt x="39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7ECBDA0-D553-4EED-A23A-05B60BEF1423}"/>
                </a:ext>
              </a:extLst>
            </p:cNvPr>
            <p:cNvSpPr>
              <a:spLocks/>
            </p:cNvSpPr>
            <p:nvPr/>
          </p:nvSpPr>
          <p:spPr bwMode="gray">
            <a:xfrm>
              <a:off x="1648" y="-1"/>
              <a:ext cx="4368" cy="3090"/>
            </a:xfrm>
            <a:custGeom>
              <a:avLst/>
              <a:gdLst>
                <a:gd name="T0" fmla="*/ 0 w 4368"/>
                <a:gd name="T1" fmla="*/ 0 h 3090"/>
                <a:gd name="T2" fmla="*/ 4368 w 4368"/>
                <a:gd name="T3" fmla="*/ 0 h 3090"/>
                <a:gd name="T4" fmla="*/ 4368 w 4368"/>
                <a:gd name="T5" fmla="*/ 3090 h 3090"/>
                <a:gd name="T6" fmla="*/ 0 w 4368"/>
                <a:gd name="T7" fmla="*/ 3090 h 3090"/>
                <a:gd name="T8" fmla="*/ 0 w 4368"/>
                <a:gd name="T9" fmla="*/ 0 h 3090"/>
                <a:gd name="T10" fmla="*/ 0 w 4368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8" h="3090">
                  <a:moveTo>
                    <a:pt x="0" y="0"/>
                  </a:moveTo>
                  <a:lnTo>
                    <a:pt x="4368" y="0"/>
                  </a:lnTo>
                  <a:lnTo>
                    <a:pt x="4368" y="3090"/>
                  </a:lnTo>
                  <a:lnTo>
                    <a:pt x="0" y="3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3C2D4733-5B9B-4698-978B-66355EC3B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85825" y="2289175"/>
            <a:ext cx="5616575" cy="2160588"/>
          </a:xfrm>
        </p:spPr>
        <p:txBody>
          <a:bodyPr tIns="0" anchor="b" anchorCtr="0"/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4000">
                <a:solidFill>
                  <a:schemeClr val="bg1"/>
                </a:solidFill>
              </a:defRPr>
            </a:lvl2pPr>
            <a:lvl3pPr>
              <a:defRPr sz="4000">
                <a:solidFill>
                  <a:schemeClr val="bg1"/>
                </a:solidFill>
              </a:defRPr>
            </a:lvl3pPr>
            <a:lvl4pPr>
              <a:defRPr sz="4000">
                <a:solidFill>
                  <a:schemeClr val="bg1"/>
                </a:solidFill>
              </a:defRPr>
            </a:lvl4pPr>
            <a:lvl5pPr>
              <a:defRPr sz="4000">
                <a:solidFill>
                  <a:schemeClr val="bg1"/>
                </a:solidFill>
              </a:defRPr>
            </a:lvl5pPr>
            <a:lvl6pPr>
              <a:defRPr sz="4000">
                <a:solidFill>
                  <a:schemeClr val="bg1"/>
                </a:solidFill>
              </a:defRPr>
            </a:lvl6pPr>
            <a:lvl7pPr>
              <a:defRPr sz="4000">
                <a:solidFill>
                  <a:schemeClr val="bg1"/>
                </a:solidFill>
              </a:defRPr>
            </a:lvl7pPr>
            <a:lvl8pPr>
              <a:defRPr sz="4000">
                <a:solidFill>
                  <a:schemeClr val="bg1"/>
                </a:solidFill>
              </a:defRPr>
            </a:lvl8pPr>
            <a:lvl9pPr>
              <a:defRPr sz="40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sz="4000" dirty="0"/>
              <a:t>Ein Titel der </a:t>
            </a:r>
            <a:br>
              <a:rPr lang="de-DE" sz="4000" dirty="0"/>
            </a:br>
            <a:r>
              <a:rPr lang="de-DE" sz="4000" dirty="0"/>
              <a:t>über drei Zeilen </a:t>
            </a:r>
            <a:br>
              <a:rPr lang="de-DE" sz="4000" dirty="0"/>
            </a:br>
            <a:r>
              <a:rPr lang="de-DE" sz="4000" dirty="0"/>
              <a:t>laufen kann</a:t>
            </a:r>
            <a:endParaRPr lang="de-DE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2CBB13D-0881-40B8-B5A5-BE34FBF42B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885824" y="4881563"/>
            <a:ext cx="5616575" cy="288000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1BD985-D4A6-40BF-93A3-9A2436B55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5824" y="5169563"/>
            <a:ext cx="5616575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Abteilung/Team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06D821A-CCF3-463C-8C19-F9AD6A3F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885825" y="5532121"/>
            <a:ext cx="5616575" cy="273050"/>
          </a:xfrm>
        </p:spPr>
        <p:txBody>
          <a:bodyPr wrap="none">
            <a:noAutofit/>
          </a:bodyPr>
          <a:lstStyle>
            <a:lvl1pPr marL="0" indent="0" algn="l">
              <a:defRPr sz="1600">
                <a:solidFill>
                  <a:schemeClr val="bg1"/>
                </a:solidFill>
              </a:defRPr>
            </a:lvl1pPr>
            <a:lvl2pPr marL="0">
              <a:defRPr sz="1600">
                <a:solidFill>
                  <a:schemeClr val="bg1"/>
                </a:solidFill>
              </a:defRPr>
            </a:lvl2pPr>
            <a:lvl3pPr marL="0">
              <a:defRPr sz="1600">
                <a:solidFill>
                  <a:schemeClr val="bg1"/>
                </a:solidFill>
              </a:defRPr>
            </a:lvl3pPr>
            <a:lvl4pPr marL="0">
              <a:defRPr sz="1600">
                <a:solidFill>
                  <a:schemeClr val="bg1"/>
                </a:solidFill>
              </a:defRPr>
            </a:lvl4pPr>
            <a:lvl5pPr marL="0">
              <a:defRPr sz="1600">
                <a:solidFill>
                  <a:schemeClr val="bg1"/>
                </a:solidFill>
              </a:defRPr>
            </a:lvl5pPr>
            <a:lvl6pPr marL="0">
              <a:defRPr sz="1600">
                <a:solidFill>
                  <a:schemeClr val="bg1"/>
                </a:solidFill>
              </a:defRPr>
            </a:lvl6pPr>
            <a:lvl7pPr marL="0">
              <a:defRPr sz="1600">
                <a:solidFill>
                  <a:schemeClr val="bg1"/>
                </a:solidFill>
              </a:defRPr>
            </a:lvl7pPr>
            <a:lvl8pPr marL="0">
              <a:defRPr sz="1600">
                <a:solidFill>
                  <a:schemeClr val="bg1"/>
                </a:solidFill>
              </a:defRPr>
            </a:lvl8pPr>
            <a:lvl9pPr marL="0">
              <a:defRPr sz="1600">
                <a:solidFill>
                  <a:schemeClr val="bg1"/>
                </a:solidFill>
              </a:defRPr>
            </a:lvl9pPr>
          </a:lstStyle>
          <a:p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D2153CA-FF4D-4B2A-A2B1-AB8177608B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85824" y="5805171"/>
            <a:ext cx="5616575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Version XYZ (Optional)</a:t>
            </a:r>
          </a:p>
        </p:txBody>
      </p:sp>
    </p:spTree>
    <p:extLst>
      <p:ext uri="{BB962C8B-B14F-4D97-AF65-F5344CB8AC3E}">
        <p14:creationId xmlns:p14="http://schemas.microsoft.com/office/powerpoint/2010/main" val="943031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+ 2x Bild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809AE71-97C2-4368-82A6-9411845C4C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85825" y="1857375"/>
            <a:ext cx="5616575" cy="2592388"/>
          </a:xfrm>
          <a:prstGeom prst="rect">
            <a:avLst/>
          </a:prstGeom>
        </p:spPr>
        <p:txBody>
          <a:bodyPr wrap="square" lIns="0" tIns="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4881563"/>
            <a:ext cx="5400000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F58E38BB-C54E-4357-87FF-E02D46FC5F1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502400" y="1857375"/>
            <a:ext cx="5616575" cy="2592388"/>
          </a:xfrm>
          <a:prstGeom prst="rect">
            <a:avLst/>
          </a:prstGeom>
        </p:spPr>
        <p:txBody>
          <a:bodyPr wrap="square" lIns="0" tIns="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A1718452-7078-4C71-AA6F-BB0992A63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502399" y="4881563"/>
            <a:ext cx="5400000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 tIns="0"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4B34527-C6E1-4079-BFE6-20C89EE64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0" name="SmartArt-Platzhalter 15">
            <a:extLst>
              <a:ext uri="{FF2B5EF4-FFF2-40B4-BE49-F238E27FC236}">
                <a16:creationId xmlns:a16="http://schemas.microsoft.com/office/drawing/2014/main" id="{1E5CB0C5-652C-446F-9D2E-753C75FF0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97016814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BC65527-1B56-4930-A780-A299C861A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B3E39A9A-74FD-41F7-93DB-18F7E0768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DD5FA1-1A86-4F50-BAC2-A3EE13374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35E56F-95C8-496F-B2B1-45DC6A2195B0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B61B397-1F07-41B4-8EA8-A7625F904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7CCFC2C-01A4-427C-AF15-E4801AB92B6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869974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5228A928-FBCC-4CF0-9011-33E5B7B5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04215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BC65527-1B56-4930-A780-A299C861A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B8ECCCB-12ED-4655-92C9-81355A5DDF2F}"/>
              </a:ext>
            </a:extLst>
          </p:cNvPr>
          <p:cNvSpPr>
            <a:spLocks noGrp="1"/>
          </p:cNvSpPr>
          <p:nvPr>
            <p:ph type="title"/>
          </p:nvPr>
        </p:nvSpPr>
        <p:spPr bwMode="blackGray">
          <a:xfrm>
            <a:off x="454025" y="0"/>
            <a:ext cx="8640000" cy="1425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7637B9F2-7662-4FBF-BE0E-49F11C687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216000" rIns="216000" bIns="216000" rtlCol="0" anchor="t" anchorCtr="0">
            <a:noAutofit/>
          </a:bodyPr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085F6FC-50B6-4561-974E-AFF8AC417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51183-E1E3-4CC2-A4CA-12B3560A69B2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6EC02D-2D9E-4274-B9A3-AB4BE8DDC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F8D77D1-2E8D-4385-85B1-A8EAF45A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55136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ext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763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860550"/>
            <a:ext cx="777658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4332D28-FEBF-4A19-BADF-4DACCC6DE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7" name="SmartArt-Platzhalter 15">
            <a:extLst>
              <a:ext uri="{FF2B5EF4-FFF2-40B4-BE49-F238E27FC236}">
                <a16:creationId xmlns:a16="http://schemas.microsoft.com/office/drawing/2014/main" id="{A778AE51-1AF2-48BC-8A48-6750BD834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0259576-C38C-44DB-8DC4-45EAFCA23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2275C2DE-A08F-4F54-94A2-99E1590919A0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9AFE007-DA74-4741-B391-58B521B5F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F75F52C-E1CA-4946-822E-C7E0AC1EFA1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9990734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860550"/>
            <a:ext cx="518477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A1718452-7078-4C71-AA6F-BB0992A63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502400" y="1860550"/>
            <a:ext cx="518477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E96274E-139C-461E-8064-9CDB192B1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8" name="SmartArt-Platzhalter 15">
            <a:extLst>
              <a:ext uri="{FF2B5EF4-FFF2-40B4-BE49-F238E27FC236}">
                <a16:creationId xmlns:a16="http://schemas.microsoft.com/office/drawing/2014/main" id="{3AE8AF3D-C01D-486B-BA38-9FA3517E5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6BB1C15-432A-49F1-8CAA-B09B10338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6DBB69C-A674-4575-AB5B-858A5E6BC7B4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E8841684-6FA3-437C-ABD1-AC8C3C6B0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27569A6-071E-4E15-B632-1A50B83A909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829155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860550"/>
            <a:ext cx="345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A1718452-7078-4C71-AA6F-BB0992A63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4775188" y="1860550"/>
            <a:ext cx="345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16D4528-4226-48B6-9E32-269568DA17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8668044" y="1860550"/>
            <a:ext cx="345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70D22A1-EFBD-4A03-B758-4E88717AD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9" name="SmartArt-Platzhalter 15">
            <a:extLst>
              <a:ext uri="{FF2B5EF4-FFF2-40B4-BE49-F238E27FC236}">
                <a16:creationId xmlns:a16="http://schemas.microsoft.com/office/drawing/2014/main" id="{55B82905-5EB6-4625-AAE5-29C8C5F4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5D1F03E-FB2A-4674-A41E-83C9F652F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2156A6B-DD04-4D78-AB1E-865E12B4A271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6F65C4D-7EF3-4E34-996C-70A3F95A6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394C8F9-9735-41F0-A5CF-EF28684A962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81629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860550"/>
            <a:ext cx="237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A1718452-7078-4C71-AA6F-BB0992A63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3694600" y="1860550"/>
            <a:ext cx="237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16D4528-4226-48B6-9E32-269568DA17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502400" y="1860550"/>
            <a:ext cx="237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3FE7959D-EA29-451B-BD70-830104E4BA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9313057" y="1857375"/>
            <a:ext cx="237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84DD772-123F-42C8-9213-1741585B1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0" name="SmartArt-Platzhalter 15">
            <a:extLst>
              <a:ext uri="{FF2B5EF4-FFF2-40B4-BE49-F238E27FC236}">
                <a16:creationId xmlns:a16="http://schemas.microsoft.com/office/drawing/2014/main" id="{FEB55F99-B208-4E18-BE61-FB1025462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A85D7F3-DB47-40CA-9438-6567B6B49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81B8D05C-5511-4B56-A49C-44DEB3FE4D34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592A1FC-FB80-44A8-899F-74E00947F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525FC921-D0B9-4AEF-B4B6-E41A75F72E9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1314869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klein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208964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64FDF305-3221-403D-90A4-C0BBDFA76F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094788" y="0"/>
            <a:ext cx="3910012" cy="7042150"/>
          </a:xfrm>
          <a:prstGeom prst="rect">
            <a:avLst/>
          </a:prstGeom>
        </p:spPr>
        <p:txBody>
          <a:bodyPr wrap="square" tIns="190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7345364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A6577B2-CBB6-423D-AD87-79C569F4F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4ECF2AF0-76E0-479C-A989-421D437BE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C832FD-5353-40B6-890C-D5A120BD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4D2706A0-46B4-44D8-860E-B3259D87A8D8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876FD8-FD89-4685-8BDF-30BD2653B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25C1838-6FA5-4488-B8B8-580877B66AA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600795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mittel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5616576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418434C-DF41-44B6-87DE-2958D41FA0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502400" y="0"/>
            <a:ext cx="6502400" cy="7042150"/>
          </a:xfrm>
          <a:prstGeom prst="rect">
            <a:avLst/>
          </a:prstGeom>
        </p:spPr>
        <p:txBody>
          <a:bodyPr wrap="square" tIns="172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475297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31C79-4F40-4167-8DD9-FA30BBB2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B4BC9397-F940-4541-A10C-9962ECB9E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7BFE4BB-B5FD-419A-998F-09327FEC6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83778D17-97B9-4862-8812-C4F5A0370128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D1E6A-EA91-4CC5-866E-443C33F9D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00EBC1-8919-4ECC-9234-8EB458C13B4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16483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groß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4319588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F3FA2A8C-1E1F-4D8E-9247-11E5E421E12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207000" y="0"/>
            <a:ext cx="7797800" cy="7042150"/>
          </a:xfrm>
          <a:prstGeom prst="rect">
            <a:avLst/>
          </a:prstGeom>
        </p:spPr>
        <p:txBody>
          <a:bodyPr wrap="square" tIns="172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345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841B041-CA0D-4759-85BB-58F8C4E18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5EDF0ADB-90DF-45DE-AC55-A33E7A440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38CF302-D365-4B6E-A384-7C075033D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E0A9534E-BF2B-409E-A0B0-921BB86130F9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8FFC3E6-1167-4832-AFA4-A796A7FC4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6FE913B-9D3A-4F24-AC1D-220347E83CC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3394986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rund klein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208964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D4EEF3E0-B7D5-48DD-BF3F-C1F5C3714C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094788" y="0"/>
            <a:ext cx="3910012" cy="6613525"/>
          </a:xfrm>
          <a:custGeom>
            <a:avLst/>
            <a:gdLst>
              <a:gd name="connsiteX0" fmla="*/ 0 w 3910012"/>
              <a:gd name="connsiteY0" fmla="*/ 0 h 6613525"/>
              <a:gd name="connsiteX1" fmla="*/ 3910012 w 3910012"/>
              <a:gd name="connsiteY1" fmla="*/ 0 h 6613525"/>
              <a:gd name="connsiteX2" fmla="*/ 3910012 w 3910012"/>
              <a:gd name="connsiteY2" fmla="*/ 219074 h 6613525"/>
              <a:gd name="connsiteX3" fmla="*/ 3910012 w 3910012"/>
              <a:gd name="connsiteY3" fmla="*/ 434975 h 6613525"/>
              <a:gd name="connsiteX4" fmla="*/ 3910012 w 3910012"/>
              <a:gd name="connsiteY4" fmla="*/ 2397600 h 6613525"/>
              <a:gd name="connsiteX5" fmla="*/ 3910012 w 3910012"/>
              <a:gd name="connsiteY5" fmla="*/ 6397624 h 6613525"/>
              <a:gd name="connsiteX6" fmla="*/ 3910012 w 3910012"/>
              <a:gd name="connsiteY6" fmla="*/ 6613525 h 6613525"/>
              <a:gd name="connsiteX7" fmla="*/ 3841287 w 3910012"/>
              <a:gd name="connsiteY7" fmla="*/ 6613525 h 6613525"/>
              <a:gd name="connsiteX8" fmla="*/ 1992016 w 3910012"/>
              <a:gd name="connsiteY8" fmla="*/ 6613525 h 6613525"/>
              <a:gd name="connsiteX9" fmla="*/ 0 w 3910012"/>
              <a:gd name="connsiteY9" fmla="*/ 4402839 h 6613525"/>
              <a:gd name="connsiteX10" fmla="*/ 0 w 3910012"/>
              <a:gd name="connsiteY10" fmla="*/ 4186938 h 6613525"/>
              <a:gd name="connsiteX11" fmla="*/ 0 w 3910012"/>
              <a:gd name="connsiteY11" fmla="*/ 2397600 h 6613525"/>
              <a:gd name="connsiteX12" fmla="*/ 0 w 3910012"/>
              <a:gd name="connsiteY12" fmla="*/ 434975 h 6613525"/>
              <a:gd name="connsiteX13" fmla="*/ 0 w 3910012"/>
              <a:gd name="connsiteY13" fmla="*/ 219074 h 66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10012" h="6613525">
                <a:moveTo>
                  <a:pt x="0" y="0"/>
                </a:moveTo>
                <a:lnTo>
                  <a:pt x="3910012" y="0"/>
                </a:lnTo>
                <a:lnTo>
                  <a:pt x="3910012" y="219074"/>
                </a:lnTo>
                <a:lnTo>
                  <a:pt x="3910012" y="434975"/>
                </a:lnTo>
                <a:lnTo>
                  <a:pt x="3910012" y="2397600"/>
                </a:lnTo>
                <a:lnTo>
                  <a:pt x="3910012" y="6397624"/>
                </a:lnTo>
                <a:lnTo>
                  <a:pt x="3910012" y="6613525"/>
                </a:lnTo>
                <a:lnTo>
                  <a:pt x="3841287" y="6613525"/>
                </a:lnTo>
                <a:cubicBezTo>
                  <a:pt x="1992016" y="6613525"/>
                  <a:pt x="1992016" y="6613525"/>
                  <a:pt x="1992016" y="6613525"/>
                </a:cubicBezTo>
                <a:cubicBezTo>
                  <a:pt x="895707" y="6613525"/>
                  <a:pt x="0" y="5624670"/>
                  <a:pt x="0" y="4402839"/>
                </a:cubicBezTo>
                <a:lnTo>
                  <a:pt x="0" y="4186938"/>
                </a:lnTo>
                <a:lnTo>
                  <a:pt x="0" y="2397600"/>
                </a:lnTo>
                <a:lnTo>
                  <a:pt x="0" y="434975"/>
                </a:lnTo>
                <a:lnTo>
                  <a:pt x="0" y="219074"/>
                </a:lnTo>
                <a:close/>
              </a:path>
            </a:pathLst>
          </a:custGeom>
        </p:spPr>
        <p:txBody>
          <a:bodyPr wrap="square" tIns="190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7345364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A6577B2-CBB6-423D-AD87-79C569F4F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4ECF2AF0-76E0-479C-A989-421D437BE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EBC6C0B-5CCC-4B94-A763-449F1DE2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9F090FFB-9F74-453A-9A9D-9C32A30DD776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ECC16AC-C34B-4437-837C-B2D5EFC4D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D91E655-AFA6-4F34-B5BF-BACE29A75E3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672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+ 4x Bild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809AE71-97C2-4368-82A6-9411845C4C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85825" y="1857375"/>
            <a:ext cx="2808000" cy="2592388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4881563"/>
            <a:ext cx="2592389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E9F7F59E-A326-40B7-80C8-C7A33B369F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693825" y="1857375"/>
            <a:ext cx="2808000" cy="2592388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11E9FA48-7791-48D1-B306-E90B6F0406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3693825" y="4881563"/>
            <a:ext cx="2592389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BD928CB-6FF7-4AF9-AADC-3F814CB07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01825" y="1857375"/>
            <a:ext cx="2808000" cy="2592388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370EC4AF-8891-4E64-B16A-0C95AF715F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6501825" y="4881563"/>
            <a:ext cx="2592389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BAC8D9DE-DC9A-43EB-96A6-9426B9976B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9309825" y="1857375"/>
            <a:ext cx="2808000" cy="2592388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A236BC54-9339-4DF3-A90B-D4305E003F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9309825" y="4881563"/>
            <a:ext cx="2592389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 tIns="0"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A2E59C-87DB-4E37-8C05-4A8015765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5" name="SmartArt-Platzhalter 15">
            <a:extLst>
              <a:ext uri="{FF2B5EF4-FFF2-40B4-BE49-F238E27FC236}">
                <a16:creationId xmlns:a16="http://schemas.microsoft.com/office/drawing/2014/main" id="{B52703F8-16D8-45BE-932F-B1BEA20E4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68438373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rund mittel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5616576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C772F101-C742-4D1C-A801-EDE41F201EB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502400" y="0"/>
            <a:ext cx="6502400" cy="6613525"/>
          </a:xfrm>
          <a:custGeom>
            <a:avLst/>
            <a:gdLst>
              <a:gd name="connsiteX0" fmla="*/ 0 w 6502400"/>
              <a:gd name="connsiteY0" fmla="*/ 0 h 6613525"/>
              <a:gd name="connsiteX1" fmla="*/ 6502400 w 6502400"/>
              <a:gd name="connsiteY1" fmla="*/ 0 h 6613525"/>
              <a:gd name="connsiteX2" fmla="*/ 6502400 w 6502400"/>
              <a:gd name="connsiteY2" fmla="*/ 219074 h 6613525"/>
              <a:gd name="connsiteX3" fmla="*/ 6502400 w 6502400"/>
              <a:gd name="connsiteY3" fmla="*/ 434975 h 6613525"/>
              <a:gd name="connsiteX4" fmla="*/ 6502400 w 6502400"/>
              <a:gd name="connsiteY4" fmla="*/ 2577600 h 6613525"/>
              <a:gd name="connsiteX5" fmla="*/ 6502400 w 6502400"/>
              <a:gd name="connsiteY5" fmla="*/ 6397624 h 6613525"/>
              <a:gd name="connsiteX6" fmla="*/ 6502400 w 6502400"/>
              <a:gd name="connsiteY6" fmla="*/ 6613525 h 6613525"/>
              <a:gd name="connsiteX7" fmla="*/ 6456527 w 6502400"/>
              <a:gd name="connsiteY7" fmla="*/ 6613525 h 6613525"/>
              <a:gd name="connsiteX8" fmla="*/ 5729227 w 6502400"/>
              <a:gd name="connsiteY8" fmla="*/ 6613525 h 6613525"/>
              <a:gd name="connsiteX9" fmla="*/ 5700807 w 6502400"/>
              <a:gd name="connsiteY9" fmla="*/ 6613525 h 6613525"/>
              <a:gd name="connsiteX10" fmla="*/ 5572241 w 6502400"/>
              <a:gd name="connsiteY10" fmla="*/ 6613525 h 6613525"/>
              <a:gd name="connsiteX11" fmla="*/ 5429516 w 6502400"/>
              <a:gd name="connsiteY11" fmla="*/ 6613525 h 6613525"/>
              <a:gd name="connsiteX12" fmla="*/ 5363860 w 6502400"/>
              <a:gd name="connsiteY12" fmla="*/ 6613525 h 6613525"/>
              <a:gd name="connsiteX13" fmla="*/ 5300374 w 6502400"/>
              <a:gd name="connsiteY13" fmla="*/ 6613525 h 6613525"/>
              <a:gd name="connsiteX14" fmla="*/ 5184136 w 6502400"/>
              <a:gd name="connsiteY14" fmla="*/ 6613525 h 6613525"/>
              <a:gd name="connsiteX15" fmla="*/ 5080119 w 6502400"/>
              <a:gd name="connsiteY15" fmla="*/ 6613525 h 6613525"/>
              <a:gd name="connsiteX16" fmla="*/ 5047964 w 6502400"/>
              <a:gd name="connsiteY16" fmla="*/ 6613525 h 6613525"/>
              <a:gd name="connsiteX17" fmla="*/ 4987649 w 6502400"/>
              <a:gd name="connsiteY17" fmla="*/ 6613525 h 6613525"/>
              <a:gd name="connsiteX18" fmla="*/ 4834626 w 6502400"/>
              <a:gd name="connsiteY18" fmla="*/ 6613525 h 6613525"/>
              <a:gd name="connsiteX19" fmla="*/ 4752443 w 6502400"/>
              <a:gd name="connsiteY19" fmla="*/ 6613525 h 6613525"/>
              <a:gd name="connsiteX20" fmla="*/ 4719631 w 6502400"/>
              <a:gd name="connsiteY20" fmla="*/ 6613525 h 6613525"/>
              <a:gd name="connsiteX21" fmla="*/ 4637234 w 6502400"/>
              <a:gd name="connsiteY21" fmla="*/ 6613525 h 6613525"/>
              <a:gd name="connsiteX22" fmla="*/ 4582000 w 6502400"/>
              <a:gd name="connsiteY22" fmla="*/ 6613525 h 6613525"/>
              <a:gd name="connsiteX23" fmla="*/ 4548498 w 6502400"/>
              <a:gd name="connsiteY23" fmla="*/ 6613525 h 6613525"/>
              <a:gd name="connsiteX24" fmla="*/ 4531295 w 6502400"/>
              <a:gd name="connsiteY24" fmla="*/ 6613525 h 6613525"/>
              <a:gd name="connsiteX25" fmla="*/ 4524050 w 6502400"/>
              <a:gd name="connsiteY25" fmla="*/ 6613525 h 6613525"/>
              <a:gd name="connsiteX26" fmla="*/ 4476616 w 6502400"/>
              <a:gd name="connsiteY26" fmla="*/ 6613525 h 6613525"/>
              <a:gd name="connsiteX27" fmla="*/ 1992016 w 6502400"/>
              <a:gd name="connsiteY27" fmla="*/ 6613525 h 6613525"/>
              <a:gd name="connsiteX28" fmla="*/ 0 w 6502400"/>
              <a:gd name="connsiteY28" fmla="*/ 4402839 h 6613525"/>
              <a:gd name="connsiteX29" fmla="*/ 0 w 6502400"/>
              <a:gd name="connsiteY29" fmla="*/ 4186938 h 6613525"/>
              <a:gd name="connsiteX30" fmla="*/ 0 w 6502400"/>
              <a:gd name="connsiteY30" fmla="*/ 2577600 h 6613525"/>
              <a:gd name="connsiteX31" fmla="*/ 0 w 6502400"/>
              <a:gd name="connsiteY31" fmla="*/ 434975 h 6613525"/>
              <a:gd name="connsiteX32" fmla="*/ 0 w 6502400"/>
              <a:gd name="connsiteY32" fmla="*/ 219074 h 66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502400" h="6613525">
                <a:moveTo>
                  <a:pt x="0" y="0"/>
                </a:moveTo>
                <a:lnTo>
                  <a:pt x="6502400" y="0"/>
                </a:lnTo>
                <a:lnTo>
                  <a:pt x="6502400" y="219074"/>
                </a:lnTo>
                <a:lnTo>
                  <a:pt x="6502400" y="434975"/>
                </a:lnTo>
                <a:lnTo>
                  <a:pt x="6502400" y="2577600"/>
                </a:lnTo>
                <a:lnTo>
                  <a:pt x="6502400" y="6397624"/>
                </a:lnTo>
                <a:lnTo>
                  <a:pt x="6502400" y="6613525"/>
                </a:lnTo>
                <a:lnTo>
                  <a:pt x="6456527" y="6613525"/>
                </a:lnTo>
                <a:cubicBezTo>
                  <a:pt x="6175098" y="6613525"/>
                  <a:pt x="5934655" y="6613525"/>
                  <a:pt x="5729227" y="6613525"/>
                </a:cubicBezTo>
                <a:lnTo>
                  <a:pt x="5700807" y="6613525"/>
                </a:lnTo>
                <a:lnTo>
                  <a:pt x="5572241" y="6613525"/>
                </a:lnTo>
                <a:lnTo>
                  <a:pt x="5429516" y="6613525"/>
                </a:lnTo>
                <a:lnTo>
                  <a:pt x="5363860" y="6613525"/>
                </a:lnTo>
                <a:lnTo>
                  <a:pt x="5300374" y="6613525"/>
                </a:lnTo>
                <a:lnTo>
                  <a:pt x="5184136" y="6613525"/>
                </a:lnTo>
                <a:lnTo>
                  <a:pt x="5080119" y="6613525"/>
                </a:lnTo>
                <a:lnTo>
                  <a:pt x="5047964" y="6613525"/>
                </a:lnTo>
                <a:lnTo>
                  <a:pt x="4987649" y="6613525"/>
                </a:lnTo>
                <a:lnTo>
                  <a:pt x="4834626" y="6613525"/>
                </a:lnTo>
                <a:lnTo>
                  <a:pt x="4752443" y="6613525"/>
                </a:lnTo>
                <a:lnTo>
                  <a:pt x="4719631" y="6613525"/>
                </a:lnTo>
                <a:lnTo>
                  <a:pt x="4637234" y="6613525"/>
                </a:lnTo>
                <a:lnTo>
                  <a:pt x="4582000" y="6613525"/>
                </a:lnTo>
                <a:lnTo>
                  <a:pt x="4548498" y="6613525"/>
                </a:lnTo>
                <a:lnTo>
                  <a:pt x="4531295" y="6613525"/>
                </a:lnTo>
                <a:lnTo>
                  <a:pt x="4524050" y="6613525"/>
                </a:lnTo>
                <a:lnTo>
                  <a:pt x="4476616" y="6613525"/>
                </a:lnTo>
                <a:cubicBezTo>
                  <a:pt x="1992016" y="6613525"/>
                  <a:pt x="1992016" y="6613525"/>
                  <a:pt x="1992016" y="6613525"/>
                </a:cubicBezTo>
                <a:cubicBezTo>
                  <a:pt x="895707" y="6613525"/>
                  <a:pt x="0" y="5624670"/>
                  <a:pt x="0" y="4402839"/>
                </a:cubicBezTo>
                <a:lnTo>
                  <a:pt x="0" y="4186938"/>
                </a:lnTo>
                <a:lnTo>
                  <a:pt x="0" y="2577600"/>
                </a:lnTo>
                <a:lnTo>
                  <a:pt x="0" y="434975"/>
                </a:lnTo>
                <a:lnTo>
                  <a:pt x="0" y="219074"/>
                </a:lnTo>
                <a:close/>
              </a:path>
            </a:pathLst>
          </a:custGeom>
        </p:spPr>
        <p:txBody>
          <a:bodyPr wrap="square" tIns="172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475297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31C79-4F40-4167-8DD9-FA30BBB2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B4BC9397-F940-4541-A10C-9962ECB9E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F0CC5C-0F1D-42A1-8DE8-110E1560E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CFF8B039-3510-439A-B99F-74A01B00E01D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6A88C6-D7A9-4AF3-8CD0-3A18BD36B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81C330-ACF0-4AA0-9409-97890AB51D7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969320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rund groß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4319588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1DFE47B0-30C5-47CC-9738-49C442D9CB1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207000" y="0"/>
            <a:ext cx="7797800" cy="6613525"/>
          </a:xfrm>
          <a:custGeom>
            <a:avLst/>
            <a:gdLst>
              <a:gd name="connsiteX0" fmla="*/ 0 w 7797800"/>
              <a:gd name="connsiteY0" fmla="*/ 0 h 6613525"/>
              <a:gd name="connsiteX1" fmla="*/ 7797800 w 7797800"/>
              <a:gd name="connsiteY1" fmla="*/ 0 h 6613525"/>
              <a:gd name="connsiteX2" fmla="*/ 7797800 w 7797800"/>
              <a:gd name="connsiteY2" fmla="*/ 219071 h 6613525"/>
              <a:gd name="connsiteX3" fmla="*/ 7797800 w 7797800"/>
              <a:gd name="connsiteY3" fmla="*/ 434975 h 6613525"/>
              <a:gd name="connsiteX4" fmla="*/ 7797800 w 7797800"/>
              <a:gd name="connsiteY4" fmla="*/ 3586163 h 6613525"/>
              <a:gd name="connsiteX5" fmla="*/ 7797800 w 7797800"/>
              <a:gd name="connsiteY5" fmla="*/ 6184900 h 6613525"/>
              <a:gd name="connsiteX6" fmla="*/ 7797800 w 7797800"/>
              <a:gd name="connsiteY6" fmla="*/ 6613525 h 6613525"/>
              <a:gd name="connsiteX7" fmla="*/ 7429735 w 7797800"/>
              <a:gd name="connsiteY7" fmla="*/ 6613525 h 6613525"/>
              <a:gd name="connsiteX8" fmla="*/ 5729227 w 7797800"/>
              <a:gd name="connsiteY8" fmla="*/ 6613525 h 6613525"/>
              <a:gd name="connsiteX9" fmla="*/ 5700807 w 7797800"/>
              <a:gd name="connsiteY9" fmla="*/ 6613525 h 6613525"/>
              <a:gd name="connsiteX10" fmla="*/ 5572241 w 7797800"/>
              <a:gd name="connsiteY10" fmla="*/ 6613525 h 6613525"/>
              <a:gd name="connsiteX11" fmla="*/ 5429516 w 7797800"/>
              <a:gd name="connsiteY11" fmla="*/ 6613525 h 6613525"/>
              <a:gd name="connsiteX12" fmla="*/ 5363860 w 7797800"/>
              <a:gd name="connsiteY12" fmla="*/ 6613525 h 6613525"/>
              <a:gd name="connsiteX13" fmla="*/ 5300374 w 7797800"/>
              <a:gd name="connsiteY13" fmla="*/ 6613525 h 6613525"/>
              <a:gd name="connsiteX14" fmla="*/ 5184136 w 7797800"/>
              <a:gd name="connsiteY14" fmla="*/ 6613525 h 6613525"/>
              <a:gd name="connsiteX15" fmla="*/ 5080119 w 7797800"/>
              <a:gd name="connsiteY15" fmla="*/ 6613525 h 6613525"/>
              <a:gd name="connsiteX16" fmla="*/ 5047964 w 7797800"/>
              <a:gd name="connsiteY16" fmla="*/ 6613525 h 6613525"/>
              <a:gd name="connsiteX17" fmla="*/ 4987649 w 7797800"/>
              <a:gd name="connsiteY17" fmla="*/ 6613525 h 6613525"/>
              <a:gd name="connsiteX18" fmla="*/ 4834626 w 7797800"/>
              <a:gd name="connsiteY18" fmla="*/ 6613525 h 6613525"/>
              <a:gd name="connsiteX19" fmla="*/ 4752443 w 7797800"/>
              <a:gd name="connsiteY19" fmla="*/ 6613525 h 6613525"/>
              <a:gd name="connsiteX20" fmla="*/ 4719631 w 7797800"/>
              <a:gd name="connsiteY20" fmla="*/ 6613525 h 6613525"/>
              <a:gd name="connsiteX21" fmla="*/ 4637234 w 7797800"/>
              <a:gd name="connsiteY21" fmla="*/ 6613525 h 6613525"/>
              <a:gd name="connsiteX22" fmla="*/ 4582000 w 7797800"/>
              <a:gd name="connsiteY22" fmla="*/ 6613525 h 6613525"/>
              <a:gd name="connsiteX23" fmla="*/ 4548498 w 7797800"/>
              <a:gd name="connsiteY23" fmla="*/ 6613525 h 6613525"/>
              <a:gd name="connsiteX24" fmla="*/ 4531295 w 7797800"/>
              <a:gd name="connsiteY24" fmla="*/ 6613525 h 6613525"/>
              <a:gd name="connsiteX25" fmla="*/ 4524050 w 7797800"/>
              <a:gd name="connsiteY25" fmla="*/ 6613525 h 6613525"/>
              <a:gd name="connsiteX26" fmla="*/ 4476616 w 7797800"/>
              <a:gd name="connsiteY26" fmla="*/ 6613525 h 6613525"/>
              <a:gd name="connsiteX27" fmla="*/ 1992016 w 7797800"/>
              <a:gd name="connsiteY27" fmla="*/ 6613525 h 6613525"/>
              <a:gd name="connsiteX28" fmla="*/ 0 w 7797800"/>
              <a:gd name="connsiteY28" fmla="*/ 4402839 h 6613525"/>
              <a:gd name="connsiteX29" fmla="*/ 0 w 7797800"/>
              <a:gd name="connsiteY29" fmla="*/ 3974214 h 6613525"/>
              <a:gd name="connsiteX30" fmla="*/ 0 w 7797800"/>
              <a:gd name="connsiteY30" fmla="*/ 3586163 h 6613525"/>
              <a:gd name="connsiteX31" fmla="*/ 0 w 7797800"/>
              <a:gd name="connsiteY31" fmla="*/ 434975 h 6613525"/>
              <a:gd name="connsiteX32" fmla="*/ 0 w 7797800"/>
              <a:gd name="connsiteY32" fmla="*/ 219071 h 66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797800" h="6613525">
                <a:moveTo>
                  <a:pt x="0" y="0"/>
                </a:moveTo>
                <a:lnTo>
                  <a:pt x="7797800" y="0"/>
                </a:lnTo>
                <a:lnTo>
                  <a:pt x="7797800" y="219071"/>
                </a:lnTo>
                <a:lnTo>
                  <a:pt x="7797800" y="434975"/>
                </a:lnTo>
                <a:lnTo>
                  <a:pt x="7797800" y="3586163"/>
                </a:lnTo>
                <a:lnTo>
                  <a:pt x="7797800" y="6184900"/>
                </a:lnTo>
                <a:lnTo>
                  <a:pt x="7797800" y="6613525"/>
                </a:lnTo>
                <a:lnTo>
                  <a:pt x="7429735" y="6613525"/>
                </a:lnTo>
                <a:cubicBezTo>
                  <a:pt x="6691002" y="6613525"/>
                  <a:pt x="6140082" y="6613525"/>
                  <a:pt x="5729227" y="6613525"/>
                </a:cubicBezTo>
                <a:lnTo>
                  <a:pt x="5700807" y="6613525"/>
                </a:lnTo>
                <a:lnTo>
                  <a:pt x="5572241" y="6613525"/>
                </a:lnTo>
                <a:lnTo>
                  <a:pt x="5429516" y="6613525"/>
                </a:lnTo>
                <a:lnTo>
                  <a:pt x="5363860" y="6613525"/>
                </a:lnTo>
                <a:lnTo>
                  <a:pt x="5300374" y="6613525"/>
                </a:lnTo>
                <a:lnTo>
                  <a:pt x="5184136" y="6613525"/>
                </a:lnTo>
                <a:lnTo>
                  <a:pt x="5080119" y="6613525"/>
                </a:lnTo>
                <a:lnTo>
                  <a:pt x="5047964" y="6613525"/>
                </a:lnTo>
                <a:lnTo>
                  <a:pt x="4987649" y="6613525"/>
                </a:lnTo>
                <a:lnTo>
                  <a:pt x="4834626" y="6613525"/>
                </a:lnTo>
                <a:lnTo>
                  <a:pt x="4752443" y="6613525"/>
                </a:lnTo>
                <a:lnTo>
                  <a:pt x="4719631" y="6613525"/>
                </a:lnTo>
                <a:lnTo>
                  <a:pt x="4637234" y="6613525"/>
                </a:lnTo>
                <a:lnTo>
                  <a:pt x="4582000" y="6613525"/>
                </a:lnTo>
                <a:lnTo>
                  <a:pt x="4548498" y="6613525"/>
                </a:lnTo>
                <a:lnTo>
                  <a:pt x="4531295" y="6613525"/>
                </a:lnTo>
                <a:lnTo>
                  <a:pt x="4524050" y="6613525"/>
                </a:lnTo>
                <a:lnTo>
                  <a:pt x="4476616" y="6613525"/>
                </a:lnTo>
                <a:cubicBezTo>
                  <a:pt x="1992016" y="6613525"/>
                  <a:pt x="1992016" y="6613525"/>
                  <a:pt x="1992016" y="6613525"/>
                </a:cubicBezTo>
                <a:cubicBezTo>
                  <a:pt x="895707" y="6613525"/>
                  <a:pt x="0" y="5624670"/>
                  <a:pt x="0" y="4402839"/>
                </a:cubicBezTo>
                <a:lnTo>
                  <a:pt x="0" y="3974214"/>
                </a:lnTo>
                <a:lnTo>
                  <a:pt x="0" y="3586163"/>
                </a:lnTo>
                <a:lnTo>
                  <a:pt x="0" y="434975"/>
                </a:lnTo>
                <a:lnTo>
                  <a:pt x="0" y="219071"/>
                </a:lnTo>
                <a:close/>
              </a:path>
            </a:pathLst>
          </a:custGeom>
        </p:spPr>
        <p:txBody>
          <a:bodyPr wrap="square" tIns="172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345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841B041-CA0D-4759-85BB-58F8C4E18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5EDF0ADB-90DF-45DE-AC55-A33E7A440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22C5063-6F9A-47D2-98AE-FD90D5057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2A8C7055-D84C-41C4-8978-3EAE1DDDF928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54CBE0B-95BC-4AD1-8CC9-CCE95489E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FE58C4-85D7-4D5F-A2EA-E1D2BAA2AF2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6041822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x Bild klein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208964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045CF425-E922-4C00-98B9-2117F3977A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094788" y="1"/>
            <a:ext cx="3910012" cy="3585363"/>
          </a:xfrm>
          <a:prstGeom prst="rect">
            <a:avLst/>
          </a:prstGeom>
        </p:spPr>
        <p:txBody>
          <a:bodyPr wrap="square" tIns="187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C29CF8C-96F4-4FC6-85A9-5808E315A5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9094788" y="3585364"/>
            <a:ext cx="3910012" cy="3456000"/>
          </a:xfrm>
          <a:prstGeom prst="rect">
            <a:avLst/>
          </a:prstGeom>
        </p:spPr>
        <p:txBody>
          <a:bodyPr wrap="square" tIns="187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7345364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F89336E-8C7F-44FB-935E-DD40D588E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7" name="SmartArt-Platzhalter 15">
            <a:extLst>
              <a:ext uri="{FF2B5EF4-FFF2-40B4-BE49-F238E27FC236}">
                <a16:creationId xmlns:a16="http://schemas.microsoft.com/office/drawing/2014/main" id="{CB9CD65D-EEB5-4163-A3FC-CBFDF2A3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C1730A0-ED35-4C82-B49B-37D244A7A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6115889-2262-488A-A3E8-AFA4163F04E1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63A68E5-A76E-4828-A264-5A2FC7EA9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76A07FA-204D-4CD9-A495-A5A239A1361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775946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x Bild mittel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5616575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2E883591-1B67-4B53-A85B-ADD22FCADE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502400" y="1"/>
            <a:ext cx="6502400" cy="3586163"/>
          </a:xfrm>
          <a:prstGeom prst="rect">
            <a:avLst/>
          </a:prstGeom>
        </p:spPr>
        <p:txBody>
          <a:bodyPr wrap="square" tIns="172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663A9F80-27C0-4974-8A6F-E2E16223713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502400" y="3586165"/>
            <a:ext cx="6502400" cy="3455985"/>
          </a:xfrm>
          <a:prstGeom prst="rect">
            <a:avLst/>
          </a:prstGeom>
        </p:spPr>
        <p:txBody>
          <a:bodyPr wrap="square" tIns="172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475297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DF22F25-B7DB-4077-9CC5-375E93A89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DE64D0B6-9F30-47F6-B3FA-DE601144F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C7472B8-3348-4ECF-BE1D-CB675E93C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8913C072-0F09-4F39-AC0B-E487FA842589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2BF79FC-A778-4114-8BE7-1559A30AC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D97AB69-5941-4734-AF67-E3FD617192B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399138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x Bild groß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4319588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2E883591-1B67-4B53-A85B-ADD22FCADE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207000" y="1"/>
            <a:ext cx="3887787" cy="7042149"/>
          </a:xfrm>
          <a:prstGeom prst="rect">
            <a:avLst/>
          </a:prstGeom>
        </p:spPr>
        <p:txBody>
          <a:bodyPr wrap="square" tIns="187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663A9F80-27C0-4974-8A6F-E2E16223713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9094788" y="1"/>
            <a:ext cx="3907631" cy="7042150"/>
          </a:xfrm>
          <a:prstGeom prst="rect">
            <a:avLst/>
          </a:prstGeom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3455989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DF22F25-B7DB-4077-9CC5-375E93A89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DE64D0B6-9F30-47F6-B3FA-DE601144F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7B6D993-D523-4C15-B185-BA2391C04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B5E450D6-74F0-4137-BD42-CCEA0EFB0E60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18A606-2AEA-4095-82C7-0CFB8FA2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C0DD871-8AA7-4826-9BFC-5EC28C560117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571018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ercollage (3)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6" y="0"/>
            <a:ext cx="3455987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844F630B-020A-4708-A5F7-06D475ABA2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8662988" y="1"/>
            <a:ext cx="4341812" cy="7042150"/>
          </a:xfrm>
          <a:prstGeom prst="rect">
            <a:avLst/>
          </a:prstGeom>
        </p:spPr>
        <p:txBody>
          <a:bodyPr wrap="square" tIns="187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2E883591-1B67-4B53-A85B-ADD22FCADE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41814" y="0"/>
            <a:ext cx="4321174" cy="3586163"/>
          </a:xfrm>
          <a:prstGeom prst="rect">
            <a:avLst/>
          </a:prstGeom>
        </p:spPr>
        <p:txBody>
          <a:bodyPr wrap="square" tIns="18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663A9F80-27C0-4974-8A6F-E2E16223713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341813" y="3586163"/>
            <a:ext cx="4321176" cy="3455987"/>
          </a:xfrm>
          <a:prstGeom prst="rect">
            <a:avLst/>
          </a:prstGeom>
        </p:spPr>
        <p:txBody>
          <a:bodyPr wrap="square" tIns="18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2592389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DF22F25-B7DB-4077-9CC5-375E93A89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DE64D0B6-9F30-47F6-B3FA-DE601144F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A5513CB-95EA-4934-9668-5DE08D8EE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6899DB54-6273-4F53-B1C0-C478C54510EB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4802B48-427D-4B4A-BCBD-C63B84ACC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D4B6E6D-AFAF-4BFD-B8D7-F2E771FC3D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161126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ercollage (5)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3455988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2" name="Bildplatzhalter 8">
            <a:extLst>
              <a:ext uri="{FF2B5EF4-FFF2-40B4-BE49-F238E27FC236}">
                <a16:creationId xmlns:a16="http://schemas.microsoft.com/office/drawing/2014/main" id="{E174C18E-5811-44E1-B842-34FB073629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41814" y="-3600"/>
            <a:ext cx="5184774" cy="3589763"/>
          </a:xfrm>
          <a:prstGeom prst="rect">
            <a:avLst/>
          </a:prstGeom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an </a:t>
            </a:r>
            <a:br>
              <a:rPr lang="de-DE" dirty="0"/>
            </a:br>
            <a:r>
              <a:rPr lang="de-DE" dirty="0"/>
              <a:t>und klicken Sie einfügen.</a:t>
            </a:r>
          </a:p>
        </p:txBody>
      </p:sp>
      <p:sp>
        <p:nvSpPr>
          <p:cNvPr id="23" name="Bildplatzhalter 9">
            <a:extLst>
              <a:ext uri="{FF2B5EF4-FFF2-40B4-BE49-F238E27FC236}">
                <a16:creationId xmlns:a16="http://schemas.microsoft.com/office/drawing/2014/main" id="{D4F4BA6B-4707-42DF-B0C6-44869D062E4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9526588" y="-3600"/>
            <a:ext cx="3478212" cy="3589763"/>
          </a:xfrm>
          <a:prstGeom prst="rect">
            <a:avLst/>
          </a:prstGeom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26" name="Bildplatzhalter 9">
            <a:extLst>
              <a:ext uri="{FF2B5EF4-FFF2-40B4-BE49-F238E27FC236}">
                <a16:creationId xmlns:a16="http://schemas.microsoft.com/office/drawing/2014/main" id="{EA3A850A-EC9D-4B3C-BFE5-3695848ABDE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502399" y="3586163"/>
            <a:ext cx="6502401" cy="3455987"/>
          </a:xfrm>
          <a:prstGeom prst="rect">
            <a:avLst/>
          </a:prstGeom>
        </p:spPr>
        <p:txBody>
          <a:bodyPr wrap="square" tIns="16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24" name="Bildplatzhalter 9">
            <a:extLst>
              <a:ext uri="{FF2B5EF4-FFF2-40B4-BE49-F238E27FC236}">
                <a16:creationId xmlns:a16="http://schemas.microsoft.com/office/drawing/2014/main" id="{126FBD38-44BD-466E-AB38-472C7EC3426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4341814" y="3586163"/>
            <a:ext cx="2160586" cy="1730800"/>
          </a:xfrm>
          <a:prstGeom prst="rect">
            <a:avLst/>
          </a:prstGeom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27" name="Bildplatzhalter 9">
            <a:extLst>
              <a:ext uri="{FF2B5EF4-FFF2-40B4-BE49-F238E27FC236}">
                <a16:creationId xmlns:a16="http://schemas.microsoft.com/office/drawing/2014/main" id="{BE3AC6A9-4881-4DC9-AB29-2A50C97E953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4341814" y="5316963"/>
            <a:ext cx="2160586" cy="1725187"/>
          </a:xfrm>
          <a:prstGeom prst="rect">
            <a:avLst/>
          </a:prstGeom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2592389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DF22F25-B7DB-4077-9CC5-375E93A89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DE64D0B6-9F30-47F6-B3FA-DE601144F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7F77E0F-971D-49E2-9D7A-20D8400DE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FE9B3850-3DBC-4232-AFAF-D968D9E46070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50F1E75-BE67-496D-9F1C-231FD22F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1A4F10-4450-4A82-89D0-00ED57180C4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517046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+ 2x Bild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809AE71-97C2-4368-82A6-9411845C4C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85825" y="1857375"/>
            <a:ext cx="5616575" cy="2592388"/>
          </a:xfrm>
          <a:prstGeom prst="rect">
            <a:avLst/>
          </a:prstGeom>
        </p:spPr>
        <p:txBody>
          <a:bodyPr wrap="square" lIns="0" tIns="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4881563"/>
            <a:ext cx="5400000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F58E38BB-C54E-4357-87FF-E02D46FC5F1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502400" y="1857375"/>
            <a:ext cx="5616575" cy="2592388"/>
          </a:xfrm>
          <a:prstGeom prst="rect">
            <a:avLst/>
          </a:prstGeom>
        </p:spPr>
        <p:txBody>
          <a:bodyPr wrap="square" lIns="0" tIns="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A1718452-7078-4C71-AA6F-BB0992A63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502399" y="4881563"/>
            <a:ext cx="5400000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4B34527-C6E1-4079-BFE6-20C89EE64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0" name="SmartArt-Platzhalter 15">
            <a:extLst>
              <a:ext uri="{FF2B5EF4-FFF2-40B4-BE49-F238E27FC236}">
                <a16:creationId xmlns:a16="http://schemas.microsoft.com/office/drawing/2014/main" id="{1E5CB0C5-652C-446F-9D2E-753C75FF0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C4FDFD9-52DA-45A0-9096-4C0422C9C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E7360AC-3394-4BD9-9380-E384E435007C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361E0EE-A58E-4496-9AF4-EC49C10B9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6F57B7A-82C4-47BA-9DCC-9D1B3FEE7FB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0717846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+ 4x Bild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809AE71-97C2-4368-82A6-9411845C4C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85825" y="1857375"/>
            <a:ext cx="2808000" cy="2592388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4881563"/>
            <a:ext cx="2592389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E9F7F59E-A326-40B7-80C8-C7A33B369F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693825" y="1857375"/>
            <a:ext cx="2808000" cy="2592388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11E9FA48-7791-48D1-B306-E90B6F0406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3693825" y="4881563"/>
            <a:ext cx="2592389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BD928CB-6FF7-4AF9-AADC-3F814CB07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01825" y="1857375"/>
            <a:ext cx="2808000" cy="2592388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370EC4AF-8891-4E64-B16A-0C95AF715F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6501825" y="4881563"/>
            <a:ext cx="2592389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BAC8D9DE-DC9A-43EB-96A6-9426B9976B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9309825" y="1857375"/>
            <a:ext cx="2808000" cy="2592388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A236BC54-9339-4DF3-A90B-D4305E003F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9309825" y="4881563"/>
            <a:ext cx="2592389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A2E59C-87DB-4E37-8C05-4A8015765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5" name="SmartArt-Platzhalter 15">
            <a:extLst>
              <a:ext uri="{FF2B5EF4-FFF2-40B4-BE49-F238E27FC236}">
                <a16:creationId xmlns:a16="http://schemas.microsoft.com/office/drawing/2014/main" id="{B52703F8-16D8-45BE-932F-B1BEA20E4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2D21668-59C7-4052-8EDA-F3409324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C1FF1A18-C702-48CB-B062-B7E6669C5C4F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23C7F80-AD22-42A1-8740-01460BD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C4DB44A2-75E2-4597-82E1-EAC8DF0257C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560703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+ 4x Bild rund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809AE71-97C2-4368-82A6-9411845C4C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994018" y="1857375"/>
            <a:ext cx="2376000" cy="2376000"/>
          </a:xfrm>
          <a:prstGeom prst="ellipse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4881563"/>
            <a:ext cx="2592389" cy="1728787"/>
          </a:xfrm>
        </p:spPr>
        <p:txBody>
          <a:bodyPr/>
          <a:lstStyle>
            <a:lvl1pPr algn="ctr">
              <a:defRPr b="1"/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A2E59C-87DB-4E37-8C05-4A8015765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5" name="SmartArt-Platzhalter 15">
            <a:extLst>
              <a:ext uri="{FF2B5EF4-FFF2-40B4-BE49-F238E27FC236}">
                <a16:creationId xmlns:a16="http://schemas.microsoft.com/office/drawing/2014/main" id="{B52703F8-16D8-45BE-932F-B1BEA20E4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33" name="Bildplatzhalter 8">
            <a:extLst>
              <a:ext uri="{FF2B5EF4-FFF2-40B4-BE49-F238E27FC236}">
                <a16:creationId xmlns:a16="http://schemas.microsoft.com/office/drawing/2014/main" id="{6D45E653-349D-43A0-89E6-ECE1C8CC48B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3802019" y="1857375"/>
            <a:ext cx="2376000" cy="2376000"/>
          </a:xfrm>
          <a:prstGeom prst="ellipse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C12D6806-E7C3-4149-8F90-78D257E932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3693825" y="4881563"/>
            <a:ext cx="2592389" cy="1728787"/>
          </a:xfrm>
        </p:spPr>
        <p:txBody>
          <a:bodyPr/>
          <a:lstStyle>
            <a:lvl1pPr algn="ctr">
              <a:defRPr b="1"/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4" name="Bildplatzhalter 8">
            <a:extLst>
              <a:ext uri="{FF2B5EF4-FFF2-40B4-BE49-F238E27FC236}">
                <a16:creationId xmlns:a16="http://schemas.microsoft.com/office/drawing/2014/main" id="{D2B0E262-99C6-40DB-B80D-36130BFB6EC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610019" y="1857375"/>
            <a:ext cx="2376000" cy="2376000"/>
          </a:xfrm>
          <a:prstGeom prst="ellipse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BC30BFD-0C2F-410D-9540-2B07B223AA0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6501825" y="4881563"/>
            <a:ext cx="2592389" cy="1728787"/>
          </a:xfrm>
        </p:spPr>
        <p:txBody>
          <a:bodyPr/>
          <a:lstStyle>
            <a:lvl1pPr algn="ctr">
              <a:defRPr b="1"/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5" name="Bildplatzhalter 8">
            <a:extLst>
              <a:ext uri="{FF2B5EF4-FFF2-40B4-BE49-F238E27FC236}">
                <a16:creationId xmlns:a16="http://schemas.microsoft.com/office/drawing/2014/main" id="{9588316C-4917-44F6-907F-88AEBC8FA35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9418019" y="1857375"/>
            <a:ext cx="2376000" cy="2376000"/>
          </a:xfrm>
          <a:prstGeom prst="ellipse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38" name="Textplatzhalter 6">
            <a:extLst>
              <a:ext uri="{FF2B5EF4-FFF2-40B4-BE49-F238E27FC236}">
                <a16:creationId xmlns:a16="http://schemas.microsoft.com/office/drawing/2014/main" id="{3835C8E8-CC9D-4DA9-ABE9-BA321759460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9309825" y="4881563"/>
            <a:ext cx="2592389" cy="1728787"/>
          </a:xfrm>
        </p:spPr>
        <p:txBody>
          <a:bodyPr/>
          <a:lstStyle>
            <a:lvl1pPr algn="ctr">
              <a:defRPr b="1"/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A7F6EAC-4279-4838-98C9-A6C2C6478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3D46AD48-0ECF-4BD5-A2ED-5F5906BA1269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7FE1C9F-D808-456E-A4B6-F275A42C7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56B752-A1BE-476C-B60F-68F3AABB511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04555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C3FA637-18C6-4959-BC8C-588FB5F769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3004800" cy="7042150"/>
          </a:xfrm>
          <a:prstGeom prst="rect">
            <a:avLst/>
          </a:prstGeom>
          <a:noFill/>
        </p:spPr>
        <p:txBody>
          <a:bodyPr wrap="square" tIns="169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 tIns="0"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BAB35C7-8A40-4954-932D-ADE900539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16FBAD6C-8EE4-4077-8B71-C49916601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174383910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+ 4x Bild rund Verlauf">
    <p:bg>
      <p:bgPr>
        <a:gradFill>
          <a:gsLst>
            <a:gs pos="67000">
              <a:schemeClr val="tx2"/>
            </a:gs>
            <a:gs pos="15000">
              <a:schemeClr val="bg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>
            <a:extLst>
              <a:ext uri="{FF2B5EF4-FFF2-40B4-BE49-F238E27FC236}">
                <a16:creationId xmlns:a16="http://schemas.microsoft.com/office/drawing/2014/main" id="{6A08E4A0-8050-4E2F-9E7F-03014E343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358616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809AE71-97C2-4368-82A6-9411845C4C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994018" y="1857375"/>
            <a:ext cx="2376000" cy="2376000"/>
          </a:xfrm>
          <a:prstGeom prst="ellipse">
            <a:avLst/>
          </a:pr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4881563"/>
            <a:ext cx="2592389" cy="1728787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A2E59C-87DB-4E37-8C05-4A8015765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33" name="Bildplatzhalter 8">
            <a:extLst>
              <a:ext uri="{FF2B5EF4-FFF2-40B4-BE49-F238E27FC236}">
                <a16:creationId xmlns:a16="http://schemas.microsoft.com/office/drawing/2014/main" id="{6D45E653-349D-43A0-89E6-ECE1C8CC48B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3802019" y="1857375"/>
            <a:ext cx="2376000" cy="2376000"/>
          </a:xfrm>
          <a:prstGeom prst="ellipse">
            <a:avLst/>
          </a:pr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D06339F8-4BC0-4288-B835-370FA15391B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3693825" y="4881563"/>
            <a:ext cx="2592389" cy="1728787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4" name="Bildplatzhalter 8">
            <a:extLst>
              <a:ext uri="{FF2B5EF4-FFF2-40B4-BE49-F238E27FC236}">
                <a16:creationId xmlns:a16="http://schemas.microsoft.com/office/drawing/2014/main" id="{D2B0E262-99C6-40DB-B80D-36130BFB6EC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610019" y="1857375"/>
            <a:ext cx="2376000" cy="2376000"/>
          </a:xfrm>
          <a:prstGeom prst="ellipse">
            <a:avLst/>
          </a:pr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E2A536DE-0A58-48D3-9F53-C2E5361C82A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6501825" y="4881563"/>
            <a:ext cx="2592389" cy="1728787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5" name="Bildplatzhalter 8">
            <a:extLst>
              <a:ext uri="{FF2B5EF4-FFF2-40B4-BE49-F238E27FC236}">
                <a16:creationId xmlns:a16="http://schemas.microsoft.com/office/drawing/2014/main" id="{9588316C-4917-44F6-907F-88AEBC8FA35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9418019" y="1857375"/>
            <a:ext cx="2376000" cy="2376000"/>
          </a:xfrm>
          <a:prstGeom prst="ellipse">
            <a:avLst/>
          </a:pr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05D8A87E-4526-46A4-A553-1D83DE4DAFD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>
          <a:xfrm>
            <a:off x="9309825" y="4881563"/>
            <a:ext cx="2592389" cy="1728787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1" name="SmartArt-Platzhalter 15">
            <a:extLst>
              <a:ext uri="{FF2B5EF4-FFF2-40B4-BE49-F238E27FC236}">
                <a16:creationId xmlns:a16="http://schemas.microsoft.com/office/drawing/2014/main" id="{C051E6A1-1FF8-444C-9A46-57BB8D0D8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F62C4E0-9AF2-447B-A086-04B9825F4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fld id="{8EB16944-01E6-4BD4-A181-ABC722DD6459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43AA788-D4C4-432C-ABCD-9FE873039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D2E7176-E8AC-4649-8E85-197B659098B6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2664619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collage (7)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8">
            <a:extLst>
              <a:ext uri="{FF2B5EF4-FFF2-40B4-BE49-F238E27FC236}">
                <a16:creationId xmlns:a16="http://schemas.microsoft.com/office/drawing/2014/main" id="{90C80CA9-65CA-430C-B10A-C94F9849A6D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-1" y="-3600"/>
            <a:ext cx="4341815" cy="3589763"/>
          </a:xfrm>
          <a:prstGeom prst="rect">
            <a:avLst/>
          </a:prstGeom>
          <a:noFill/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37" name="Bildplatzhalter 9">
            <a:extLst>
              <a:ext uri="{FF2B5EF4-FFF2-40B4-BE49-F238E27FC236}">
                <a16:creationId xmlns:a16="http://schemas.microsoft.com/office/drawing/2014/main" id="{52AD4139-D26C-476B-81BD-F8AF188CFF8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4341814" y="-3600"/>
            <a:ext cx="5184774" cy="3589763"/>
          </a:xfrm>
          <a:prstGeom prst="rect">
            <a:avLst/>
          </a:prstGeom>
          <a:noFill/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45" name="Bildplatzhalter 9">
            <a:extLst>
              <a:ext uri="{FF2B5EF4-FFF2-40B4-BE49-F238E27FC236}">
                <a16:creationId xmlns:a16="http://schemas.microsoft.com/office/drawing/2014/main" id="{882F9B25-64A6-4750-9247-2736D8BFC1C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9526588" y="-3600"/>
            <a:ext cx="3478212" cy="3589763"/>
          </a:xfrm>
          <a:prstGeom prst="rect">
            <a:avLst/>
          </a:prstGeom>
          <a:noFill/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DF22F25-B7DB-4077-9CC5-375E93A89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35" name="Bildplatzhalter 9">
            <a:extLst>
              <a:ext uri="{FF2B5EF4-FFF2-40B4-BE49-F238E27FC236}">
                <a16:creationId xmlns:a16="http://schemas.microsoft.com/office/drawing/2014/main" id="{AC0383F1-44B0-47FC-A577-FFE4D63B2D2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-1" y="3586163"/>
            <a:ext cx="4341815" cy="3455987"/>
          </a:xfrm>
          <a:prstGeom prst="rect">
            <a:avLst/>
          </a:prstGeom>
          <a:noFill/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39" name="Bildplatzhalter 9">
            <a:extLst>
              <a:ext uri="{FF2B5EF4-FFF2-40B4-BE49-F238E27FC236}">
                <a16:creationId xmlns:a16="http://schemas.microsoft.com/office/drawing/2014/main" id="{86488C28-DE6D-42B2-BF4D-E12E4D91760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341814" y="3586163"/>
            <a:ext cx="2160586" cy="1730800"/>
          </a:xfrm>
          <a:prstGeom prst="rect">
            <a:avLst/>
          </a:prstGeom>
          <a:noFill/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43" name="Bildplatzhalter 9">
            <a:extLst>
              <a:ext uri="{FF2B5EF4-FFF2-40B4-BE49-F238E27FC236}">
                <a16:creationId xmlns:a16="http://schemas.microsoft.com/office/drawing/2014/main" id="{2FDA8E29-E8B1-4FEF-916A-8B5545A95CC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 bwMode="gray">
          <a:xfrm>
            <a:off x="4341814" y="5316963"/>
            <a:ext cx="2160586" cy="1725187"/>
          </a:xfrm>
          <a:prstGeom prst="rect">
            <a:avLst/>
          </a:prstGeom>
          <a:noFill/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47" name="Bildplatzhalter 9">
            <a:extLst>
              <a:ext uri="{FF2B5EF4-FFF2-40B4-BE49-F238E27FC236}">
                <a16:creationId xmlns:a16="http://schemas.microsoft.com/office/drawing/2014/main" id="{447243F6-D7C4-4E31-BE54-27CA1833571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6502399" y="3586163"/>
            <a:ext cx="6502401" cy="3455987"/>
          </a:xfrm>
          <a:prstGeom prst="rect">
            <a:avLst/>
          </a:prstGeom>
          <a:noFill/>
        </p:spPr>
        <p:txBody>
          <a:bodyPr wrap="square" tIns="16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DE64D0B6-9F30-47F6-B3FA-DE601144F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640763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7869510-B7B2-428F-B027-A41E91F6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fld id="{C0DAF7B6-7D79-49EE-99FD-B4DA5AFAC5CC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2A11E24-6539-4FF2-89BB-EB6381F83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138BFFF-F74F-4D2B-83C7-C32B582A2098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16825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collage (8)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8">
            <a:extLst>
              <a:ext uri="{FF2B5EF4-FFF2-40B4-BE49-F238E27FC236}">
                <a16:creationId xmlns:a16="http://schemas.microsoft.com/office/drawing/2014/main" id="{90C80CA9-65CA-430C-B10A-C94F9849A6D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-1" y="-3600"/>
            <a:ext cx="4341815" cy="7045750"/>
          </a:xfrm>
          <a:prstGeom prst="rect">
            <a:avLst/>
          </a:prstGeom>
          <a:noFill/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37" name="Bildplatzhalter 9">
            <a:extLst>
              <a:ext uri="{FF2B5EF4-FFF2-40B4-BE49-F238E27FC236}">
                <a16:creationId xmlns:a16="http://schemas.microsoft.com/office/drawing/2014/main" id="{52AD4139-D26C-476B-81BD-F8AF188CFF8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4341814" y="-3600"/>
            <a:ext cx="5184774" cy="3589763"/>
          </a:xfrm>
          <a:prstGeom prst="rect">
            <a:avLst/>
          </a:prstGeom>
          <a:noFill/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45" name="Bildplatzhalter 9">
            <a:extLst>
              <a:ext uri="{FF2B5EF4-FFF2-40B4-BE49-F238E27FC236}">
                <a16:creationId xmlns:a16="http://schemas.microsoft.com/office/drawing/2014/main" id="{882F9B25-64A6-4750-9247-2736D8BFC1C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9526588" y="-3600"/>
            <a:ext cx="3478212" cy="3589763"/>
          </a:xfrm>
          <a:prstGeom prst="rect">
            <a:avLst/>
          </a:prstGeom>
          <a:noFill/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DF22F25-B7DB-4077-9CC5-375E93A89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39" name="Bildplatzhalter 9">
            <a:extLst>
              <a:ext uri="{FF2B5EF4-FFF2-40B4-BE49-F238E27FC236}">
                <a16:creationId xmlns:a16="http://schemas.microsoft.com/office/drawing/2014/main" id="{86488C28-DE6D-42B2-BF4D-E12E4D91760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341814" y="3586163"/>
            <a:ext cx="2160586" cy="1730800"/>
          </a:xfrm>
          <a:prstGeom prst="rect">
            <a:avLst/>
          </a:prstGeom>
          <a:noFill/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43" name="Bildplatzhalter 9">
            <a:extLst>
              <a:ext uri="{FF2B5EF4-FFF2-40B4-BE49-F238E27FC236}">
                <a16:creationId xmlns:a16="http://schemas.microsoft.com/office/drawing/2014/main" id="{2FDA8E29-E8B1-4FEF-916A-8B5545A95CC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 bwMode="gray">
          <a:xfrm>
            <a:off x="4341814" y="5316963"/>
            <a:ext cx="2160586" cy="1725187"/>
          </a:xfrm>
          <a:prstGeom prst="rect">
            <a:avLst/>
          </a:prstGeom>
          <a:noFill/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47" name="Bildplatzhalter 9">
            <a:extLst>
              <a:ext uri="{FF2B5EF4-FFF2-40B4-BE49-F238E27FC236}">
                <a16:creationId xmlns:a16="http://schemas.microsoft.com/office/drawing/2014/main" id="{447243F6-D7C4-4E31-BE54-27CA1833571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6502399" y="3586163"/>
            <a:ext cx="3024189" cy="3455987"/>
          </a:xfrm>
          <a:prstGeom prst="rect">
            <a:avLst/>
          </a:prstGeom>
          <a:noFill/>
        </p:spPr>
        <p:txBody>
          <a:bodyPr wrap="square" tIns="16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wählen Sie den Platzhalter an und klicken Sie einfügen.</a:t>
            </a:r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DE64D0B6-9F30-47F6-B3FA-DE601144F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16" name="Bildplatzhalter 9">
            <a:extLst>
              <a:ext uri="{FF2B5EF4-FFF2-40B4-BE49-F238E27FC236}">
                <a16:creationId xmlns:a16="http://schemas.microsoft.com/office/drawing/2014/main" id="{D58CAC44-A650-437C-9243-FAAD32414B82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 bwMode="gray">
          <a:xfrm>
            <a:off x="9526588" y="3586164"/>
            <a:ext cx="3478212" cy="1727200"/>
          </a:xfrm>
          <a:prstGeom prst="rect">
            <a:avLst/>
          </a:prstGeom>
          <a:noFill/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2F286617-5D0D-4FB5-9156-DAFAA88E6EB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 bwMode="gray">
          <a:xfrm>
            <a:off x="9526588" y="5313364"/>
            <a:ext cx="3478212" cy="1727200"/>
          </a:xfrm>
          <a:prstGeom prst="rect">
            <a:avLst/>
          </a:prstGeom>
          <a:noFill/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640763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2B1F347-3807-4448-A24F-6239D27D8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2F2EF35A-8373-414F-804C-C53BAEDB6080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A0C1EE5-EE8D-4FE3-AD86-74609559C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451B84A-CB45-4CBE-86ED-661E243A75EF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497849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C3FA637-18C6-4959-BC8C-588FB5F769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3004800" cy="7042150"/>
          </a:xfrm>
          <a:prstGeom prst="rect">
            <a:avLst/>
          </a:prstGeom>
          <a:noFill/>
        </p:spPr>
        <p:txBody>
          <a:bodyPr wrap="square" tIns="169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BAB35C7-8A40-4954-932D-ADE900539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16FBAD6C-8EE4-4077-8B71-C49916601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FF2CDF0-60C5-4E71-9769-7F5B977FA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7C53BEFF-BCD3-49BE-AEFD-E1B1E40DA0E9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26037C-4C46-4232-A991-DE68902BB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E1066F2-1A76-46F0-A0D5-7C9E6C817A8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611853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vollflächi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1F935D10-EA43-40E5-B179-993055D00E12}"/>
              </a:ext>
            </a:extLst>
          </p:cNvPr>
          <p:cNvSpPr>
            <a:spLocks noGrp="1"/>
          </p:cNvSpPr>
          <p:nvPr>
            <p:ph type="media" sz="quarter" idx="25" hasCustomPrompt="1"/>
          </p:nvPr>
        </p:nvSpPr>
        <p:spPr>
          <a:xfrm>
            <a:off x="0" y="0"/>
            <a:ext cx="13004800" cy="7042150"/>
          </a:xfrm>
          <a:solidFill>
            <a:srgbClr val="FBFBFA"/>
          </a:solidFill>
        </p:spPr>
        <p:txBody>
          <a:bodyPr tIns="1692000" anchor="ctr"/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Video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Video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BAB35C7-8A40-4954-932D-ADE900539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16FBAD6C-8EE4-4077-8B71-C49916601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75FC3EA-7BAA-45A2-B757-B45FF72CC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8A271BD0-8297-468F-B3E9-C8417080278B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6E4A307-13CD-46E2-9A0C-5A06860E1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5288A2-A742-4818-B48D-27146D60F05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969628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Bild mit Beschreibun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809AE71-97C2-4368-82A6-9411845C4C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85825" y="1857375"/>
            <a:ext cx="2592000" cy="2373800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237DB59B-042C-49E2-81E1-46A5EA42D4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4231174"/>
            <a:ext cx="2592000" cy="2379175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bg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E9F7F59E-A326-40B7-80C8-C7A33B369F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694810" y="1857375"/>
            <a:ext cx="2592000" cy="2373800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F89E8FEE-EE3E-4CDB-98AB-37D27901D3F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3694810" y="4231174"/>
            <a:ext cx="2592000" cy="2379175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bg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BD928CB-6FF7-4AF9-AADC-3F814CB07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03795" y="1857375"/>
            <a:ext cx="2592000" cy="2373800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11E7B2E9-3444-4D95-99A8-38AC1DA83E0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6503795" y="4231174"/>
            <a:ext cx="2592000" cy="2379175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bg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BAC8D9DE-DC9A-43EB-96A6-9426B9976B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9312781" y="1857375"/>
            <a:ext cx="2592000" cy="2373800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41" name="Textplatzhalter 6">
            <a:extLst>
              <a:ext uri="{FF2B5EF4-FFF2-40B4-BE49-F238E27FC236}">
                <a16:creationId xmlns:a16="http://schemas.microsoft.com/office/drawing/2014/main" id="{6EE436D6-BC4C-4632-B041-EFDF0FC528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9312781" y="4231174"/>
            <a:ext cx="2592000" cy="2379175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bg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A2E59C-87DB-4E37-8C05-4A8015765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5" name="SmartArt-Platzhalter 15">
            <a:extLst>
              <a:ext uri="{FF2B5EF4-FFF2-40B4-BE49-F238E27FC236}">
                <a16:creationId xmlns:a16="http://schemas.microsoft.com/office/drawing/2014/main" id="{B52703F8-16D8-45BE-932F-B1BEA20E4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865BB58-589A-43E0-A0C1-21E55D2B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B19D5D38-C5DD-488D-9ADA-6CB5972941B1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C50F06-5FF8-4EAF-BFFF-42D701140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69166E0-7CC9-498D-986E-8815364341A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127631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Bild mit Beschreibun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809AE71-97C2-4368-82A6-9411845C4C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85825" y="1857415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F803DAF1-4979-452B-BC78-595DA5AFD2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3152775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E9F7F59E-A326-40B7-80C8-C7A33B369F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694810" y="1857415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0F362ADB-FF6E-4474-8DB1-607A5EDE09B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 bwMode="gray">
          <a:xfrm>
            <a:off x="3694810" y="3152775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BD928CB-6FF7-4AF9-AADC-3F814CB07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03795" y="1857415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624877C0-8BEB-474F-BBBA-A7720229705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 bwMode="gray">
          <a:xfrm>
            <a:off x="6503795" y="3152775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BAC8D9DE-DC9A-43EB-96A6-9426B9976B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9312781" y="1857415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A779796A-54DA-41EB-83CB-CA44E88A2AD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>
          <a:xfrm>
            <a:off x="9312781" y="3152775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A2E59C-87DB-4E37-8C05-4A8015765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5" name="SmartArt-Platzhalter 15">
            <a:extLst>
              <a:ext uri="{FF2B5EF4-FFF2-40B4-BE49-F238E27FC236}">
                <a16:creationId xmlns:a16="http://schemas.microsoft.com/office/drawing/2014/main" id="{B52703F8-16D8-45BE-932F-B1BEA20E4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26" name="Bildplatzhalter 8">
            <a:extLst>
              <a:ext uri="{FF2B5EF4-FFF2-40B4-BE49-F238E27FC236}">
                <a16:creationId xmlns:a16="http://schemas.microsoft.com/office/drawing/2014/main" id="{493688EB-1760-4DCA-9977-7D3BD228F63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885825" y="4342108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48" name="Textplatzhalter 6">
            <a:extLst>
              <a:ext uri="{FF2B5EF4-FFF2-40B4-BE49-F238E27FC236}">
                <a16:creationId xmlns:a16="http://schemas.microsoft.com/office/drawing/2014/main" id="{4DD49FBA-159A-481F-88A2-060D2B2AF15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 bwMode="gray">
          <a:xfrm>
            <a:off x="885825" y="5638002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Bildplatzhalter 9">
            <a:extLst>
              <a:ext uri="{FF2B5EF4-FFF2-40B4-BE49-F238E27FC236}">
                <a16:creationId xmlns:a16="http://schemas.microsoft.com/office/drawing/2014/main" id="{C9C9EFDF-2CE6-4F58-B535-7D53BB18BBA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694810" y="4342108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556F66DA-1B8D-44BB-804E-B720120D204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>
          <a:xfrm>
            <a:off x="3694810" y="5638002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Bildplatzhalter 10">
            <a:extLst>
              <a:ext uri="{FF2B5EF4-FFF2-40B4-BE49-F238E27FC236}">
                <a16:creationId xmlns:a16="http://schemas.microsoft.com/office/drawing/2014/main" id="{8966A402-B55B-4921-B4B2-64806628244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6503795" y="4342108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50" name="Textplatzhalter 6">
            <a:extLst>
              <a:ext uri="{FF2B5EF4-FFF2-40B4-BE49-F238E27FC236}">
                <a16:creationId xmlns:a16="http://schemas.microsoft.com/office/drawing/2014/main" id="{A3BBDE12-1AC8-40D9-B48E-AFBFA1CBF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 bwMode="gray">
          <a:xfrm>
            <a:off x="6503795" y="5638002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Bildplatzhalter 11">
            <a:extLst>
              <a:ext uri="{FF2B5EF4-FFF2-40B4-BE49-F238E27FC236}">
                <a16:creationId xmlns:a16="http://schemas.microsoft.com/office/drawing/2014/main" id="{9C6EAABC-73DC-489C-B44C-AAA3BC5CFCC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9312781" y="4342108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51" name="Textplatzhalter 6">
            <a:extLst>
              <a:ext uri="{FF2B5EF4-FFF2-40B4-BE49-F238E27FC236}">
                <a16:creationId xmlns:a16="http://schemas.microsoft.com/office/drawing/2014/main" id="{CD473782-2F23-4A4D-B6A6-EF3B8F7059FE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 bwMode="gray">
          <a:xfrm>
            <a:off x="9312781" y="5638002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43F80E0-968B-4131-AF39-895F61177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50"/>
          </p:nvPr>
        </p:nvSpPr>
        <p:spPr/>
        <p:txBody>
          <a:bodyPr/>
          <a:lstStyle/>
          <a:p>
            <a:fld id="{DA359972-5D49-402D-9CAF-10561922A74B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E1D48F5-3442-438A-8DB2-DD874EBC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1420230-0E11-4CED-91E8-CF53072A8489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8229514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Bild rund mit Beschreibun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A2E59C-87DB-4E37-8C05-4A8015765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5" name="SmartArt-Platzhalter 15">
            <a:extLst>
              <a:ext uri="{FF2B5EF4-FFF2-40B4-BE49-F238E27FC236}">
                <a16:creationId xmlns:a16="http://schemas.microsoft.com/office/drawing/2014/main" id="{B52703F8-16D8-45BE-932F-B1BEA20E4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B8BB9C51-505E-44D3-844F-138BA123DB9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885825" y="1857375"/>
            <a:ext cx="2592000" cy="2373800"/>
          </a:xfrm>
          <a:custGeom>
            <a:avLst/>
            <a:gdLst>
              <a:gd name="connsiteX0" fmla="*/ 124173 w 2592000"/>
              <a:gd name="connsiteY0" fmla="*/ 0 h 2373800"/>
              <a:gd name="connsiteX1" fmla="*/ 2467827 w 2592000"/>
              <a:gd name="connsiteY1" fmla="*/ 0 h 2373800"/>
              <a:gd name="connsiteX2" fmla="*/ 2592000 w 2592000"/>
              <a:gd name="connsiteY2" fmla="*/ 124173 h 2373800"/>
              <a:gd name="connsiteX3" fmla="*/ 2592000 w 2592000"/>
              <a:gd name="connsiteY3" fmla="*/ 2373800 h 2373800"/>
              <a:gd name="connsiteX4" fmla="*/ 0 w 2592000"/>
              <a:gd name="connsiteY4" fmla="*/ 2373800 h 2373800"/>
              <a:gd name="connsiteX5" fmla="*/ 0 w 2592000"/>
              <a:gd name="connsiteY5" fmla="*/ 124173 h 2373800"/>
              <a:gd name="connsiteX6" fmla="*/ 124173 w 2592000"/>
              <a:gd name="connsiteY6" fmla="*/ 0 h 23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2373800">
                <a:moveTo>
                  <a:pt x="124173" y="0"/>
                </a:moveTo>
                <a:lnTo>
                  <a:pt x="2467827" y="0"/>
                </a:lnTo>
                <a:cubicBezTo>
                  <a:pt x="2536406" y="0"/>
                  <a:pt x="2592000" y="55594"/>
                  <a:pt x="2592000" y="124173"/>
                </a:cubicBezTo>
                <a:lnTo>
                  <a:pt x="2592000" y="2373800"/>
                </a:lnTo>
                <a:lnTo>
                  <a:pt x="0" y="2373800"/>
                </a:lnTo>
                <a:lnTo>
                  <a:pt x="0" y="124173"/>
                </a:lnTo>
                <a:cubicBezTo>
                  <a:pt x="0" y="55594"/>
                  <a:pt x="55594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DDC23DB1-CE9F-47BB-91DA-52CBD90D7D8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885825" y="4231175"/>
            <a:ext cx="2590412" cy="2379175"/>
          </a:xfrm>
          <a:custGeom>
            <a:avLst/>
            <a:gdLst>
              <a:gd name="connsiteX0" fmla="*/ 0 w 2590412"/>
              <a:gd name="connsiteY0" fmla="*/ 0 h 2376000"/>
              <a:gd name="connsiteX1" fmla="*/ 2590412 w 2590412"/>
              <a:gd name="connsiteY1" fmla="*/ 0 h 2376000"/>
              <a:gd name="connsiteX2" fmla="*/ 2590412 w 2590412"/>
              <a:gd name="connsiteY2" fmla="*/ 2247260 h 2376000"/>
              <a:gd name="connsiteX3" fmla="*/ 2581101 w 2590412"/>
              <a:gd name="connsiteY3" fmla="*/ 2293421 h 2376000"/>
              <a:gd name="connsiteX4" fmla="*/ 2507297 w 2590412"/>
              <a:gd name="connsiteY4" fmla="*/ 2367294 h 2376000"/>
              <a:gd name="connsiteX5" fmla="*/ 2464210 w 2590412"/>
              <a:gd name="connsiteY5" fmla="*/ 2376000 h 2376000"/>
              <a:gd name="connsiteX6" fmla="*/ 127790 w 2590412"/>
              <a:gd name="connsiteY6" fmla="*/ 2376000 h 2376000"/>
              <a:gd name="connsiteX7" fmla="*/ 84704 w 2590412"/>
              <a:gd name="connsiteY7" fmla="*/ 2367294 h 2376000"/>
              <a:gd name="connsiteX8" fmla="*/ 0 w 2590412"/>
              <a:gd name="connsiteY8" fmla="*/ 2239387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2376000">
                <a:moveTo>
                  <a:pt x="0" y="0"/>
                </a:moveTo>
                <a:lnTo>
                  <a:pt x="2590412" y="0"/>
                </a:lnTo>
                <a:lnTo>
                  <a:pt x="2590412" y="2247260"/>
                </a:lnTo>
                <a:lnTo>
                  <a:pt x="2581101" y="2293421"/>
                </a:lnTo>
                <a:cubicBezTo>
                  <a:pt x="2567066" y="2326635"/>
                  <a:pt x="2540481" y="2353245"/>
                  <a:pt x="2507297" y="2367294"/>
                </a:cubicBezTo>
                <a:lnTo>
                  <a:pt x="2464210" y="2376000"/>
                </a:lnTo>
                <a:lnTo>
                  <a:pt x="127790" y="2376000"/>
                </a:lnTo>
                <a:lnTo>
                  <a:pt x="84704" y="2367294"/>
                </a:lnTo>
                <a:cubicBezTo>
                  <a:pt x="34927" y="2346221"/>
                  <a:pt x="0" y="2296886"/>
                  <a:pt x="0" y="2239387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DC4216AD-469D-4270-B573-2D2A2F5F615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3694810" y="1857375"/>
            <a:ext cx="2592000" cy="2373800"/>
          </a:xfrm>
          <a:custGeom>
            <a:avLst/>
            <a:gdLst>
              <a:gd name="connsiteX0" fmla="*/ 124173 w 2592000"/>
              <a:gd name="connsiteY0" fmla="*/ 0 h 2373800"/>
              <a:gd name="connsiteX1" fmla="*/ 2467827 w 2592000"/>
              <a:gd name="connsiteY1" fmla="*/ 0 h 2373800"/>
              <a:gd name="connsiteX2" fmla="*/ 2592000 w 2592000"/>
              <a:gd name="connsiteY2" fmla="*/ 124173 h 2373800"/>
              <a:gd name="connsiteX3" fmla="*/ 2592000 w 2592000"/>
              <a:gd name="connsiteY3" fmla="*/ 2373800 h 2373800"/>
              <a:gd name="connsiteX4" fmla="*/ 0 w 2592000"/>
              <a:gd name="connsiteY4" fmla="*/ 2373800 h 2373800"/>
              <a:gd name="connsiteX5" fmla="*/ 0 w 2592000"/>
              <a:gd name="connsiteY5" fmla="*/ 124173 h 2373800"/>
              <a:gd name="connsiteX6" fmla="*/ 124173 w 2592000"/>
              <a:gd name="connsiteY6" fmla="*/ 0 h 23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2373800">
                <a:moveTo>
                  <a:pt x="124173" y="0"/>
                </a:moveTo>
                <a:lnTo>
                  <a:pt x="2467827" y="0"/>
                </a:lnTo>
                <a:cubicBezTo>
                  <a:pt x="2536406" y="0"/>
                  <a:pt x="2592000" y="55594"/>
                  <a:pt x="2592000" y="124173"/>
                </a:cubicBezTo>
                <a:lnTo>
                  <a:pt x="2592000" y="2373800"/>
                </a:lnTo>
                <a:lnTo>
                  <a:pt x="0" y="2373800"/>
                </a:lnTo>
                <a:lnTo>
                  <a:pt x="0" y="124173"/>
                </a:lnTo>
                <a:cubicBezTo>
                  <a:pt x="0" y="55594"/>
                  <a:pt x="55594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8F7D00E7-B4C2-44FA-B33E-57E0984581E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3694810" y="4231175"/>
            <a:ext cx="2590412" cy="2379175"/>
          </a:xfrm>
          <a:custGeom>
            <a:avLst/>
            <a:gdLst>
              <a:gd name="connsiteX0" fmla="*/ 0 w 2590412"/>
              <a:gd name="connsiteY0" fmla="*/ 0 h 2376000"/>
              <a:gd name="connsiteX1" fmla="*/ 2590412 w 2590412"/>
              <a:gd name="connsiteY1" fmla="*/ 0 h 2376000"/>
              <a:gd name="connsiteX2" fmla="*/ 2590412 w 2590412"/>
              <a:gd name="connsiteY2" fmla="*/ 2247260 h 2376000"/>
              <a:gd name="connsiteX3" fmla="*/ 2581101 w 2590412"/>
              <a:gd name="connsiteY3" fmla="*/ 2293421 h 2376000"/>
              <a:gd name="connsiteX4" fmla="*/ 2507297 w 2590412"/>
              <a:gd name="connsiteY4" fmla="*/ 2367294 h 2376000"/>
              <a:gd name="connsiteX5" fmla="*/ 2464210 w 2590412"/>
              <a:gd name="connsiteY5" fmla="*/ 2376000 h 2376000"/>
              <a:gd name="connsiteX6" fmla="*/ 127790 w 2590412"/>
              <a:gd name="connsiteY6" fmla="*/ 2376000 h 2376000"/>
              <a:gd name="connsiteX7" fmla="*/ 84704 w 2590412"/>
              <a:gd name="connsiteY7" fmla="*/ 2367294 h 2376000"/>
              <a:gd name="connsiteX8" fmla="*/ 0 w 2590412"/>
              <a:gd name="connsiteY8" fmla="*/ 2239387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2376000">
                <a:moveTo>
                  <a:pt x="0" y="0"/>
                </a:moveTo>
                <a:lnTo>
                  <a:pt x="2590412" y="0"/>
                </a:lnTo>
                <a:lnTo>
                  <a:pt x="2590412" y="2247260"/>
                </a:lnTo>
                <a:lnTo>
                  <a:pt x="2581101" y="2293421"/>
                </a:lnTo>
                <a:cubicBezTo>
                  <a:pt x="2567066" y="2326635"/>
                  <a:pt x="2540481" y="2353245"/>
                  <a:pt x="2507297" y="2367294"/>
                </a:cubicBezTo>
                <a:lnTo>
                  <a:pt x="2464210" y="2376000"/>
                </a:lnTo>
                <a:lnTo>
                  <a:pt x="127790" y="2376000"/>
                </a:lnTo>
                <a:lnTo>
                  <a:pt x="84704" y="2367294"/>
                </a:lnTo>
                <a:cubicBezTo>
                  <a:pt x="34927" y="2346221"/>
                  <a:pt x="0" y="2296886"/>
                  <a:pt x="0" y="2239387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0B12662D-245D-437D-A924-A4C497060B6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6503795" y="1857375"/>
            <a:ext cx="2592000" cy="2373800"/>
          </a:xfrm>
          <a:custGeom>
            <a:avLst/>
            <a:gdLst>
              <a:gd name="connsiteX0" fmla="*/ 124173 w 2592000"/>
              <a:gd name="connsiteY0" fmla="*/ 0 h 2373800"/>
              <a:gd name="connsiteX1" fmla="*/ 2467827 w 2592000"/>
              <a:gd name="connsiteY1" fmla="*/ 0 h 2373800"/>
              <a:gd name="connsiteX2" fmla="*/ 2592000 w 2592000"/>
              <a:gd name="connsiteY2" fmla="*/ 124173 h 2373800"/>
              <a:gd name="connsiteX3" fmla="*/ 2592000 w 2592000"/>
              <a:gd name="connsiteY3" fmla="*/ 2373800 h 2373800"/>
              <a:gd name="connsiteX4" fmla="*/ 0 w 2592000"/>
              <a:gd name="connsiteY4" fmla="*/ 2373800 h 2373800"/>
              <a:gd name="connsiteX5" fmla="*/ 0 w 2592000"/>
              <a:gd name="connsiteY5" fmla="*/ 124173 h 2373800"/>
              <a:gd name="connsiteX6" fmla="*/ 124173 w 2592000"/>
              <a:gd name="connsiteY6" fmla="*/ 0 h 23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2373800">
                <a:moveTo>
                  <a:pt x="124173" y="0"/>
                </a:moveTo>
                <a:lnTo>
                  <a:pt x="2467827" y="0"/>
                </a:lnTo>
                <a:cubicBezTo>
                  <a:pt x="2536406" y="0"/>
                  <a:pt x="2592000" y="55594"/>
                  <a:pt x="2592000" y="124173"/>
                </a:cubicBezTo>
                <a:lnTo>
                  <a:pt x="2592000" y="2373800"/>
                </a:lnTo>
                <a:lnTo>
                  <a:pt x="0" y="2373800"/>
                </a:lnTo>
                <a:lnTo>
                  <a:pt x="0" y="124173"/>
                </a:lnTo>
                <a:cubicBezTo>
                  <a:pt x="0" y="55594"/>
                  <a:pt x="55594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2682A65C-8DBB-481D-A5B6-62F986E1C8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 bwMode="gray">
          <a:xfrm>
            <a:off x="6503795" y="4231175"/>
            <a:ext cx="2590412" cy="2379175"/>
          </a:xfrm>
          <a:custGeom>
            <a:avLst/>
            <a:gdLst>
              <a:gd name="connsiteX0" fmla="*/ 0 w 2590412"/>
              <a:gd name="connsiteY0" fmla="*/ 0 h 2376000"/>
              <a:gd name="connsiteX1" fmla="*/ 2590412 w 2590412"/>
              <a:gd name="connsiteY1" fmla="*/ 0 h 2376000"/>
              <a:gd name="connsiteX2" fmla="*/ 2590412 w 2590412"/>
              <a:gd name="connsiteY2" fmla="*/ 2247260 h 2376000"/>
              <a:gd name="connsiteX3" fmla="*/ 2581101 w 2590412"/>
              <a:gd name="connsiteY3" fmla="*/ 2293421 h 2376000"/>
              <a:gd name="connsiteX4" fmla="*/ 2507297 w 2590412"/>
              <a:gd name="connsiteY4" fmla="*/ 2367294 h 2376000"/>
              <a:gd name="connsiteX5" fmla="*/ 2464210 w 2590412"/>
              <a:gd name="connsiteY5" fmla="*/ 2376000 h 2376000"/>
              <a:gd name="connsiteX6" fmla="*/ 127790 w 2590412"/>
              <a:gd name="connsiteY6" fmla="*/ 2376000 h 2376000"/>
              <a:gd name="connsiteX7" fmla="*/ 84704 w 2590412"/>
              <a:gd name="connsiteY7" fmla="*/ 2367294 h 2376000"/>
              <a:gd name="connsiteX8" fmla="*/ 0 w 2590412"/>
              <a:gd name="connsiteY8" fmla="*/ 2239387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2376000">
                <a:moveTo>
                  <a:pt x="0" y="0"/>
                </a:moveTo>
                <a:lnTo>
                  <a:pt x="2590412" y="0"/>
                </a:lnTo>
                <a:lnTo>
                  <a:pt x="2590412" y="2247260"/>
                </a:lnTo>
                <a:lnTo>
                  <a:pt x="2581101" y="2293421"/>
                </a:lnTo>
                <a:cubicBezTo>
                  <a:pt x="2567066" y="2326635"/>
                  <a:pt x="2540481" y="2353245"/>
                  <a:pt x="2507297" y="2367294"/>
                </a:cubicBezTo>
                <a:lnTo>
                  <a:pt x="2464210" y="2376000"/>
                </a:lnTo>
                <a:lnTo>
                  <a:pt x="127790" y="2376000"/>
                </a:lnTo>
                <a:lnTo>
                  <a:pt x="84704" y="2367294"/>
                </a:lnTo>
                <a:cubicBezTo>
                  <a:pt x="34927" y="2346221"/>
                  <a:pt x="0" y="2296886"/>
                  <a:pt x="0" y="2239387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defRPr sz="1200" b="0">
                <a:solidFill>
                  <a:schemeClr val="tx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48C4110B-15E8-498D-8DB1-8E49EE979B8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9312781" y="1857375"/>
            <a:ext cx="2592000" cy="2373800"/>
          </a:xfrm>
          <a:custGeom>
            <a:avLst/>
            <a:gdLst>
              <a:gd name="connsiteX0" fmla="*/ 124173 w 2592000"/>
              <a:gd name="connsiteY0" fmla="*/ 0 h 2373800"/>
              <a:gd name="connsiteX1" fmla="*/ 2467827 w 2592000"/>
              <a:gd name="connsiteY1" fmla="*/ 0 h 2373800"/>
              <a:gd name="connsiteX2" fmla="*/ 2592000 w 2592000"/>
              <a:gd name="connsiteY2" fmla="*/ 124173 h 2373800"/>
              <a:gd name="connsiteX3" fmla="*/ 2592000 w 2592000"/>
              <a:gd name="connsiteY3" fmla="*/ 2373800 h 2373800"/>
              <a:gd name="connsiteX4" fmla="*/ 0 w 2592000"/>
              <a:gd name="connsiteY4" fmla="*/ 2373800 h 2373800"/>
              <a:gd name="connsiteX5" fmla="*/ 0 w 2592000"/>
              <a:gd name="connsiteY5" fmla="*/ 124173 h 2373800"/>
              <a:gd name="connsiteX6" fmla="*/ 124173 w 2592000"/>
              <a:gd name="connsiteY6" fmla="*/ 0 h 23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2373800">
                <a:moveTo>
                  <a:pt x="124173" y="0"/>
                </a:moveTo>
                <a:lnTo>
                  <a:pt x="2467827" y="0"/>
                </a:lnTo>
                <a:cubicBezTo>
                  <a:pt x="2536406" y="0"/>
                  <a:pt x="2592000" y="55594"/>
                  <a:pt x="2592000" y="124173"/>
                </a:cubicBezTo>
                <a:lnTo>
                  <a:pt x="2592000" y="2373800"/>
                </a:lnTo>
                <a:lnTo>
                  <a:pt x="0" y="2373800"/>
                </a:lnTo>
                <a:lnTo>
                  <a:pt x="0" y="124173"/>
                </a:lnTo>
                <a:cubicBezTo>
                  <a:pt x="0" y="55594"/>
                  <a:pt x="55594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41" name="Textplatzhalter 40">
            <a:extLst>
              <a:ext uri="{FF2B5EF4-FFF2-40B4-BE49-F238E27FC236}">
                <a16:creationId xmlns:a16="http://schemas.microsoft.com/office/drawing/2014/main" id="{F1DD9F68-E4C4-4A59-85D9-1B6D5E296AB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 bwMode="gray">
          <a:xfrm>
            <a:off x="9312781" y="4231175"/>
            <a:ext cx="2590412" cy="2379175"/>
          </a:xfrm>
          <a:custGeom>
            <a:avLst/>
            <a:gdLst>
              <a:gd name="connsiteX0" fmla="*/ 0 w 2590412"/>
              <a:gd name="connsiteY0" fmla="*/ 0 h 2376000"/>
              <a:gd name="connsiteX1" fmla="*/ 2590412 w 2590412"/>
              <a:gd name="connsiteY1" fmla="*/ 0 h 2376000"/>
              <a:gd name="connsiteX2" fmla="*/ 2590412 w 2590412"/>
              <a:gd name="connsiteY2" fmla="*/ 2247260 h 2376000"/>
              <a:gd name="connsiteX3" fmla="*/ 2581101 w 2590412"/>
              <a:gd name="connsiteY3" fmla="*/ 2293421 h 2376000"/>
              <a:gd name="connsiteX4" fmla="*/ 2507297 w 2590412"/>
              <a:gd name="connsiteY4" fmla="*/ 2367294 h 2376000"/>
              <a:gd name="connsiteX5" fmla="*/ 2464210 w 2590412"/>
              <a:gd name="connsiteY5" fmla="*/ 2376000 h 2376000"/>
              <a:gd name="connsiteX6" fmla="*/ 127790 w 2590412"/>
              <a:gd name="connsiteY6" fmla="*/ 2376000 h 2376000"/>
              <a:gd name="connsiteX7" fmla="*/ 84704 w 2590412"/>
              <a:gd name="connsiteY7" fmla="*/ 2367294 h 2376000"/>
              <a:gd name="connsiteX8" fmla="*/ 0 w 2590412"/>
              <a:gd name="connsiteY8" fmla="*/ 2239387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2376000">
                <a:moveTo>
                  <a:pt x="0" y="0"/>
                </a:moveTo>
                <a:lnTo>
                  <a:pt x="2590412" y="0"/>
                </a:lnTo>
                <a:lnTo>
                  <a:pt x="2590412" y="2247260"/>
                </a:lnTo>
                <a:lnTo>
                  <a:pt x="2581101" y="2293421"/>
                </a:lnTo>
                <a:cubicBezTo>
                  <a:pt x="2567066" y="2326635"/>
                  <a:pt x="2540481" y="2353245"/>
                  <a:pt x="2507297" y="2367294"/>
                </a:cubicBezTo>
                <a:lnTo>
                  <a:pt x="2464210" y="2376000"/>
                </a:lnTo>
                <a:lnTo>
                  <a:pt x="127790" y="2376000"/>
                </a:lnTo>
                <a:lnTo>
                  <a:pt x="84704" y="2367294"/>
                </a:lnTo>
                <a:cubicBezTo>
                  <a:pt x="34927" y="2346221"/>
                  <a:pt x="0" y="2296886"/>
                  <a:pt x="0" y="2239387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defRPr sz="1200" b="0">
                <a:solidFill>
                  <a:schemeClr val="tx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F71C7EE-D6A8-4410-BA46-D508AD2D8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7BE70DA3-9E4E-4F2B-AF7A-2A7CE48CA68B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4E2E513-9D22-49C5-A95E-260B80B50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A94B6B3-E331-4F6D-9918-628D3674A564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513805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Bild rund mit Beschreibun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83A0F15D-ED99-43CD-AE3E-BDD3FD27E9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85825" y="1857415"/>
            <a:ext cx="2592000" cy="1295360"/>
          </a:xfrm>
          <a:custGeom>
            <a:avLst/>
            <a:gdLst>
              <a:gd name="connsiteX0" fmla="*/ 123975 w 2592000"/>
              <a:gd name="connsiteY0" fmla="*/ 0 h 1295360"/>
              <a:gd name="connsiteX1" fmla="*/ 2468025 w 2592000"/>
              <a:gd name="connsiteY1" fmla="*/ 0 h 1295360"/>
              <a:gd name="connsiteX2" fmla="*/ 2516161 w 2592000"/>
              <a:gd name="connsiteY2" fmla="*/ 9718 h 1295360"/>
              <a:gd name="connsiteX3" fmla="*/ 2592000 w 2592000"/>
              <a:gd name="connsiteY3" fmla="*/ 124133 h 1295360"/>
              <a:gd name="connsiteX4" fmla="*/ 2592000 w 2592000"/>
              <a:gd name="connsiteY4" fmla="*/ 1295360 h 1295360"/>
              <a:gd name="connsiteX5" fmla="*/ 0 w 2592000"/>
              <a:gd name="connsiteY5" fmla="*/ 1295360 h 1295360"/>
              <a:gd name="connsiteX6" fmla="*/ 0 w 2592000"/>
              <a:gd name="connsiteY6" fmla="*/ 124133 h 1295360"/>
              <a:gd name="connsiteX7" fmla="*/ 75839 w 2592000"/>
              <a:gd name="connsiteY7" fmla="*/ 9718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2000" h="1295360">
                <a:moveTo>
                  <a:pt x="123975" y="0"/>
                </a:moveTo>
                <a:lnTo>
                  <a:pt x="2468025" y="0"/>
                </a:lnTo>
                <a:lnTo>
                  <a:pt x="2516161" y="9718"/>
                </a:lnTo>
                <a:cubicBezTo>
                  <a:pt x="2560728" y="28569"/>
                  <a:pt x="2592000" y="72699"/>
                  <a:pt x="2592000" y="12413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33"/>
                </a:lnTo>
                <a:cubicBezTo>
                  <a:pt x="0" y="72699"/>
                  <a:pt x="31272" y="28569"/>
                  <a:pt x="75839" y="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28" name="Textplatzhalter 61">
            <a:extLst>
              <a:ext uri="{FF2B5EF4-FFF2-40B4-BE49-F238E27FC236}">
                <a16:creationId xmlns:a16="http://schemas.microsoft.com/office/drawing/2014/main" id="{CDA1508E-BC4C-4113-9105-2749953F8B1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885825" y="3152775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1EED0048-45B9-4C36-AD51-65FA2BED4D4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694810" y="1857415"/>
            <a:ext cx="2592000" cy="1295360"/>
          </a:xfrm>
          <a:custGeom>
            <a:avLst/>
            <a:gdLst>
              <a:gd name="connsiteX0" fmla="*/ 123975 w 2592000"/>
              <a:gd name="connsiteY0" fmla="*/ 0 h 1295360"/>
              <a:gd name="connsiteX1" fmla="*/ 2468024 w 2592000"/>
              <a:gd name="connsiteY1" fmla="*/ 0 h 1295360"/>
              <a:gd name="connsiteX2" fmla="*/ 2516160 w 2592000"/>
              <a:gd name="connsiteY2" fmla="*/ 9718 h 1295360"/>
              <a:gd name="connsiteX3" fmla="*/ 2592000 w 2592000"/>
              <a:gd name="connsiteY3" fmla="*/ 124133 h 1295360"/>
              <a:gd name="connsiteX4" fmla="*/ 2592000 w 2592000"/>
              <a:gd name="connsiteY4" fmla="*/ 1295360 h 1295360"/>
              <a:gd name="connsiteX5" fmla="*/ 0 w 2592000"/>
              <a:gd name="connsiteY5" fmla="*/ 1295360 h 1295360"/>
              <a:gd name="connsiteX6" fmla="*/ 0 w 2592000"/>
              <a:gd name="connsiteY6" fmla="*/ 124133 h 1295360"/>
              <a:gd name="connsiteX7" fmla="*/ 75839 w 2592000"/>
              <a:gd name="connsiteY7" fmla="*/ 9718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2000" h="1295360">
                <a:moveTo>
                  <a:pt x="123975" y="0"/>
                </a:moveTo>
                <a:lnTo>
                  <a:pt x="2468024" y="0"/>
                </a:lnTo>
                <a:lnTo>
                  <a:pt x="2516160" y="9718"/>
                </a:lnTo>
                <a:cubicBezTo>
                  <a:pt x="2560728" y="28569"/>
                  <a:pt x="2592000" y="72699"/>
                  <a:pt x="2592000" y="12413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33"/>
                </a:lnTo>
                <a:cubicBezTo>
                  <a:pt x="0" y="72699"/>
                  <a:pt x="31272" y="28569"/>
                  <a:pt x="75839" y="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29" name="Textplatzhalter 61">
            <a:extLst>
              <a:ext uri="{FF2B5EF4-FFF2-40B4-BE49-F238E27FC236}">
                <a16:creationId xmlns:a16="http://schemas.microsoft.com/office/drawing/2014/main" id="{98EDDA16-033F-43C7-8CB5-19133BF619B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 bwMode="gray">
          <a:xfrm>
            <a:off x="3694810" y="3152775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Bildplatzhalter 33">
            <a:extLst>
              <a:ext uri="{FF2B5EF4-FFF2-40B4-BE49-F238E27FC236}">
                <a16:creationId xmlns:a16="http://schemas.microsoft.com/office/drawing/2014/main" id="{0647988F-2046-4674-9B00-7AA537085F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03795" y="1857415"/>
            <a:ext cx="2592000" cy="1295360"/>
          </a:xfrm>
          <a:custGeom>
            <a:avLst/>
            <a:gdLst>
              <a:gd name="connsiteX0" fmla="*/ 123975 w 2592000"/>
              <a:gd name="connsiteY0" fmla="*/ 0 h 1295360"/>
              <a:gd name="connsiteX1" fmla="*/ 2468025 w 2592000"/>
              <a:gd name="connsiteY1" fmla="*/ 0 h 1295360"/>
              <a:gd name="connsiteX2" fmla="*/ 2516161 w 2592000"/>
              <a:gd name="connsiteY2" fmla="*/ 9718 h 1295360"/>
              <a:gd name="connsiteX3" fmla="*/ 2592000 w 2592000"/>
              <a:gd name="connsiteY3" fmla="*/ 124133 h 1295360"/>
              <a:gd name="connsiteX4" fmla="*/ 2592000 w 2592000"/>
              <a:gd name="connsiteY4" fmla="*/ 1295360 h 1295360"/>
              <a:gd name="connsiteX5" fmla="*/ 0 w 2592000"/>
              <a:gd name="connsiteY5" fmla="*/ 1295360 h 1295360"/>
              <a:gd name="connsiteX6" fmla="*/ 0 w 2592000"/>
              <a:gd name="connsiteY6" fmla="*/ 124133 h 1295360"/>
              <a:gd name="connsiteX7" fmla="*/ 75840 w 2592000"/>
              <a:gd name="connsiteY7" fmla="*/ 9718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2000" h="1295360">
                <a:moveTo>
                  <a:pt x="123975" y="0"/>
                </a:moveTo>
                <a:lnTo>
                  <a:pt x="2468025" y="0"/>
                </a:lnTo>
                <a:lnTo>
                  <a:pt x="2516161" y="9718"/>
                </a:lnTo>
                <a:cubicBezTo>
                  <a:pt x="2560728" y="28569"/>
                  <a:pt x="2592000" y="72699"/>
                  <a:pt x="2592000" y="12413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33"/>
                </a:lnTo>
                <a:cubicBezTo>
                  <a:pt x="0" y="72699"/>
                  <a:pt x="31272" y="28569"/>
                  <a:pt x="75840" y="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0" name="Textplatzhalter 61">
            <a:extLst>
              <a:ext uri="{FF2B5EF4-FFF2-40B4-BE49-F238E27FC236}">
                <a16:creationId xmlns:a16="http://schemas.microsoft.com/office/drawing/2014/main" id="{8E45F67A-AD6D-4F28-8DEF-9AD2A183CFAA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 bwMode="gray">
          <a:xfrm>
            <a:off x="6503795" y="3152775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C57789D7-7545-4293-9781-02B0B6F33B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9312781" y="1857415"/>
            <a:ext cx="2592000" cy="1295360"/>
          </a:xfrm>
          <a:custGeom>
            <a:avLst/>
            <a:gdLst>
              <a:gd name="connsiteX0" fmla="*/ 123975 w 2592000"/>
              <a:gd name="connsiteY0" fmla="*/ 0 h 1295360"/>
              <a:gd name="connsiteX1" fmla="*/ 2468025 w 2592000"/>
              <a:gd name="connsiteY1" fmla="*/ 0 h 1295360"/>
              <a:gd name="connsiteX2" fmla="*/ 2516161 w 2592000"/>
              <a:gd name="connsiteY2" fmla="*/ 9718 h 1295360"/>
              <a:gd name="connsiteX3" fmla="*/ 2592000 w 2592000"/>
              <a:gd name="connsiteY3" fmla="*/ 124133 h 1295360"/>
              <a:gd name="connsiteX4" fmla="*/ 2592000 w 2592000"/>
              <a:gd name="connsiteY4" fmla="*/ 1295360 h 1295360"/>
              <a:gd name="connsiteX5" fmla="*/ 0 w 2592000"/>
              <a:gd name="connsiteY5" fmla="*/ 1295360 h 1295360"/>
              <a:gd name="connsiteX6" fmla="*/ 0 w 2592000"/>
              <a:gd name="connsiteY6" fmla="*/ 124133 h 1295360"/>
              <a:gd name="connsiteX7" fmla="*/ 75839 w 2592000"/>
              <a:gd name="connsiteY7" fmla="*/ 9718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2000" h="1295360">
                <a:moveTo>
                  <a:pt x="123975" y="0"/>
                </a:moveTo>
                <a:lnTo>
                  <a:pt x="2468025" y="0"/>
                </a:lnTo>
                <a:lnTo>
                  <a:pt x="2516161" y="9718"/>
                </a:lnTo>
                <a:cubicBezTo>
                  <a:pt x="2560728" y="28569"/>
                  <a:pt x="2592000" y="72699"/>
                  <a:pt x="2592000" y="12413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33"/>
                </a:lnTo>
                <a:cubicBezTo>
                  <a:pt x="0" y="72699"/>
                  <a:pt x="31272" y="28569"/>
                  <a:pt x="75839" y="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1" name="Textplatzhalter 61">
            <a:extLst>
              <a:ext uri="{FF2B5EF4-FFF2-40B4-BE49-F238E27FC236}">
                <a16:creationId xmlns:a16="http://schemas.microsoft.com/office/drawing/2014/main" id="{E240E55E-5377-49E3-8E0F-8E1D3F37C8DC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 bwMode="gray">
          <a:xfrm>
            <a:off x="9312781" y="3152775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Bildplatzhalter 41">
            <a:extLst>
              <a:ext uri="{FF2B5EF4-FFF2-40B4-BE49-F238E27FC236}">
                <a16:creationId xmlns:a16="http://schemas.microsoft.com/office/drawing/2014/main" id="{1B571028-A387-4A46-98BF-926A552075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885825" y="4342108"/>
            <a:ext cx="2592000" cy="1295360"/>
          </a:xfrm>
          <a:custGeom>
            <a:avLst/>
            <a:gdLst>
              <a:gd name="connsiteX0" fmla="*/ 124173 w 2592000"/>
              <a:gd name="connsiteY0" fmla="*/ 0 h 1295360"/>
              <a:gd name="connsiteX1" fmla="*/ 2467827 w 2592000"/>
              <a:gd name="connsiteY1" fmla="*/ 0 h 1295360"/>
              <a:gd name="connsiteX2" fmla="*/ 2592000 w 2592000"/>
              <a:gd name="connsiteY2" fmla="*/ 124173 h 1295360"/>
              <a:gd name="connsiteX3" fmla="*/ 2592000 w 2592000"/>
              <a:gd name="connsiteY3" fmla="*/ 1295360 h 1295360"/>
              <a:gd name="connsiteX4" fmla="*/ 0 w 2592000"/>
              <a:gd name="connsiteY4" fmla="*/ 1295360 h 1295360"/>
              <a:gd name="connsiteX5" fmla="*/ 0 w 2592000"/>
              <a:gd name="connsiteY5" fmla="*/ 124173 h 1295360"/>
              <a:gd name="connsiteX6" fmla="*/ 124173 w 2592000"/>
              <a:gd name="connsiteY6" fmla="*/ 0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1295360">
                <a:moveTo>
                  <a:pt x="124173" y="0"/>
                </a:moveTo>
                <a:lnTo>
                  <a:pt x="2467827" y="0"/>
                </a:lnTo>
                <a:cubicBezTo>
                  <a:pt x="2536406" y="0"/>
                  <a:pt x="2592000" y="55594"/>
                  <a:pt x="2592000" y="12417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73"/>
                </a:lnTo>
                <a:cubicBezTo>
                  <a:pt x="0" y="55594"/>
                  <a:pt x="55594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6" name="Textplatzhalter 61">
            <a:extLst>
              <a:ext uri="{FF2B5EF4-FFF2-40B4-BE49-F238E27FC236}">
                <a16:creationId xmlns:a16="http://schemas.microsoft.com/office/drawing/2014/main" id="{C43DA8D7-E6C3-402C-8B0E-CA333CC3C1F7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 bwMode="gray">
          <a:xfrm>
            <a:off x="885825" y="5638002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Bildplatzhalter 43">
            <a:extLst>
              <a:ext uri="{FF2B5EF4-FFF2-40B4-BE49-F238E27FC236}">
                <a16:creationId xmlns:a16="http://schemas.microsoft.com/office/drawing/2014/main" id="{481BA71E-CCF9-4A7C-9D4C-7FE9DF645B1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694810" y="4342108"/>
            <a:ext cx="2592000" cy="1295360"/>
          </a:xfrm>
          <a:custGeom>
            <a:avLst/>
            <a:gdLst>
              <a:gd name="connsiteX0" fmla="*/ 124173 w 2592000"/>
              <a:gd name="connsiteY0" fmla="*/ 0 h 1295360"/>
              <a:gd name="connsiteX1" fmla="*/ 2467826 w 2592000"/>
              <a:gd name="connsiteY1" fmla="*/ 0 h 1295360"/>
              <a:gd name="connsiteX2" fmla="*/ 2592000 w 2592000"/>
              <a:gd name="connsiteY2" fmla="*/ 124173 h 1295360"/>
              <a:gd name="connsiteX3" fmla="*/ 2592000 w 2592000"/>
              <a:gd name="connsiteY3" fmla="*/ 1295360 h 1295360"/>
              <a:gd name="connsiteX4" fmla="*/ 0 w 2592000"/>
              <a:gd name="connsiteY4" fmla="*/ 1295360 h 1295360"/>
              <a:gd name="connsiteX5" fmla="*/ 0 w 2592000"/>
              <a:gd name="connsiteY5" fmla="*/ 124173 h 1295360"/>
              <a:gd name="connsiteX6" fmla="*/ 124173 w 2592000"/>
              <a:gd name="connsiteY6" fmla="*/ 0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1295360">
                <a:moveTo>
                  <a:pt x="124173" y="0"/>
                </a:moveTo>
                <a:lnTo>
                  <a:pt x="2467826" y="0"/>
                </a:lnTo>
                <a:cubicBezTo>
                  <a:pt x="2536405" y="0"/>
                  <a:pt x="2592000" y="55594"/>
                  <a:pt x="2592000" y="12417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73"/>
                </a:lnTo>
                <a:cubicBezTo>
                  <a:pt x="0" y="55594"/>
                  <a:pt x="55594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7" name="Textplatzhalter 61">
            <a:extLst>
              <a:ext uri="{FF2B5EF4-FFF2-40B4-BE49-F238E27FC236}">
                <a16:creationId xmlns:a16="http://schemas.microsoft.com/office/drawing/2014/main" id="{15E77A41-C74F-4F73-8C0F-C561496E127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 bwMode="gray">
          <a:xfrm>
            <a:off x="3694810" y="5638002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Bildplatzhalter 46">
            <a:extLst>
              <a:ext uri="{FF2B5EF4-FFF2-40B4-BE49-F238E27FC236}">
                <a16:creationId xmlns:a16="http://schemas.microsoft.com/office/drawing/2014/main" id="{7A911478-E9B4-4BE7-B4EB-23FD6F01718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6503795" y="4342108"/>
            <a:ext cx="2592000" cy="1295360"/>
          </a:xfrm>
          <a:custGeom>
            <a:avLst/>
            <a:gdLst>
              <a:gd name="connsiteX0" fmla="*/ 124173 w 2592000"/>
              <a:gd name="connsiteY0" fmla="*/ 0 h 1295360"/>
              <a:gd name="connsiteX1" fmla="*/ 2467827 w 2592000"/>
              <a:gd name="connsiteY1" fmla="*/ 0 h 1295360"/>
              <a:gd name="connsiteX2" fmla="*/ 2592000 w 2592000"/>
              <a:gd name="connsiteY2" fmla="*/ 124173 h 1295360"/>
              <a:gd name="connsiteX3" fmla="*/ 2592000 w 2592000"/>
              <a:gd name="connsiteY3" fmla="*/ 1295360 h 1295360"/>
              <a:gd name="connsiteX4" fmla="*/ 0 w 2592000"/>
              <a:gd name="connsiteY4" fmla="*/ 1295360 h 1295360"/>
              <a:gd name="connsiteX5" fmla="*/ 0 w 2592000"/>
              <a:gd name="connsiteY5" fmla="*/ 124173 h 1295360"/>
              <a:gd name="connsiteX6" fmla="*/ 124173 w 2592000"/>
              <a:gd name="connsiteY6" fmla="*/ 0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1295360">
                <a:moveTo>
                  <a:pt x="124173" y="0"/>
                </a:moveTo>
                <a:lnTo>
                  <a:pt x="2467827" y="0"/>
                </a:lnTo>
                <a:cubicBezTo>
                  <a:pt x="2536406" y="0"/>
                  <a:pt x="2592000" y="55594"/>
                  <a:pt x="2592000" y="12417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73"/>
                </a:lnTo>
                <a:cubicBezTo>
                  <a:pt x="0" y="55594"/>
                  <a:pt x="55595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8" name="Textplatzhalter 61">
            <a:extLst>
              <a:ext uri="{FF2B5EF4-FFF2-40B4-BE49-F238E27FC236}">
                <a16:creationId xmlns:a16="http://schemas.microsoft.com/office/drawing/2014/main" id="{97A2BB9C-D87B-462C-BDBD-3AFF71FC747C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 bwMode="gray">
          <a:xfrm>
            <a:off x="6503795" y="5638002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0" name="Bildplatzhalter 49">
            <a:extLst>
              <a:ext uri="{FF2B5EF4-FFF2-40B4-BE49-F238E27FC236}">
                <a16:creationId xmlns:a16="http://schemas.microsoft.com/office/drawing/2014/main" id="{7EA2A02F-35FD-430B-A667-443C59ED228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9312781" y="4342108"/>
            <a:ext cx="2592000" cy="1295360"/>
          </a:xfrm>
          <a:custGeom>
            <a:avLst/>
            <a:gdLst>
              <a:gd name="connsiteX0" fmla="*/ 124173 w 2592000"/>
              <a:gd name="connsiteY0" fmla="*/ 0 h 1295360"/>
              <a:gd name="connsiteX1" fmla="*/ 2467827 w 2592000"/>
              <a:gd name="connsiteY1" fmla="*/ 0 h 1295360"/>
              <a:gd name="connsiteX2" fmla="*/ 2592000 w 2592000"/>
              <a:gd name="connsiteY2" fmla="*/ 124173 h 1295360"/>
              <a:gd name="connsiteX3" fmla="*/ 2592000 w 2592000"/>
              <a:gd name="connsiteY3" fmla="*/ 1295360 h 1295360"/>
              <a:gd name="connsiteX4" fmla="*/ 0 w 2592000"/>
              <a:gd name="connsiteY4" fmla="*/ 1295360 h 1295360"/>
              <a:gd name="connsiteX5" fmla="*/ 0 w 2592000"/>
              <a:gd name="connsiteY5" fmla="*/ 124173 h 1295360"/>
              <a:gd name="connsiteX6" fmla="*/ 124173 w 2592000"/>
              <a:gd name="connsiteY6" fmla="*/ 0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1295360">
                <a:moveTo>
                  <a:pt x="124173" y="0"/>
                </a:moveTo>
                <a:lnTo>
                  <a:pt x="2467827" y="0"/>
                </a:lnTo>
                <a:cubicBezTo>
                  <a:pt x="2536406" y="0"/>
                  <a:pt x="2592000" y="55594"/>
                  <a:pt x="2592000" y="12417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73"/>
                </a:lnTo>
                <a:cubicBezTo>
                  <a:pt x="0" y="55594"/>
                  <a:pt x="55594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9" name="Textplatzhalter 61">
            <a:extLst>
              <a:ext uri="{FF2B5EF4-FFF2-40B4-BE49-F238E27FC236}">
                <a16:creationId xmlns:a16="http://schemas.microsoft.com/office/drawing/2014/main" id="{F4FF36DC-05F1-4AC7-9BF8-893B3900BAA6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 bwMode="gray">
          <a:xfrm>
            <a:off x="9312781" y="5638002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A2E59C-87DB-4E37-8C05-4A8015765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5" name="SmartArt-Platzhalter 15">
            <a:extLst>
              <a:ext uri="{FF2B5EF4-FFF2-40B4-BE49-F238E27FC236}">
                <a16:creationId xmlns:a16="http://schemas.microsoft.com/office/drawing/2014/main" id="{B52703F8-16D8-45BE-932F-B1BEA20E4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FC8026E-E59A-46A3-B56A-E744AABEA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0EB3CB36-A4AA-4008-B782-163DC2B98E57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97CD919-7212-47D8-8F6F-515C0918E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117B8C8-9AAC-4654-AC86-E9FB2E7A49C3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5452329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groß + Rahmen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martArt-Platzhalter 8">
            <a:extLst>
              <a:ext uri="{FF2B5EF4-FFF2-40B4-BE49-F238E27FC236}">
                <a16:creationId xmlns:a16="http://schemas.microsoft.com/office/drawing/2014/main" id="{86DCA8E0-6DE1-41C2-A4CF-C5D7D88B9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5"/>
          </p:nvPr>
        </p:nvSpPr>
        <p:spPr>
          <a:xfrm>
            <a:off x="5207000" y="0"/>
            <a:ext cx="7797800" cy="7042150"/>
          </a:xfrm>
          <a:gradFill>
            <a:gsLst>
              <a:gs pos="0">
                <a:schemeClr val="tx2"/>
              </a:gs>
              <a:gs pos="65000">
                <a:schemeClr val="bg2"/>
              </a:gs>
            </a:gsLst>
            <a:lin ang="18600000" scaled="0"/>
          </a:gra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Klicken Sie auf das Symbol, um die SmartArt-Grafik hinzuzufügen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4319588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F3FA2A8C-1E1F-4D8E-9247-11E5E421E12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854700" y="0"/>
            <a:ext cx="7150099" cy="6394451"/>
          </a:xfrm>
          <a:prstGeom prst="rect">
            <a:avLst/>
          </a:prstGeom>
          <a:solidFill>
            <a:srgbClr val="FBFBFA"/>
          </a:solidFill>
        </p:spPr>
        <p:txBody>
          <a:bodyPr wrap="square" tIns="237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345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841B041-CA0D-4759-85BB-58F8C4E18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5EDF0ADB-90DF-45DE-AC55-A33E7A440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59FF047-2FC3-4E0C-B8DD-F0065B68B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D1CE67CB-073B-47C9-8577-FA70762C2B66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A3C6FDB-F7E0-4420-94AF-9EB51B7B8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7EFEAD6-58CA-4F13-AD0D-0F8D42AA65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4484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vollflächi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1F935D10-EA43-40E5-B179-993055D00E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media" sz="quarter" idx="25" hasCustomPrompt="1"/>
          </p:nvPr>
        </p:nvSpPr>
        <p:spPr>
          <a:xfrm>
            <a:off x="0" y="0"/>
            <a:ext cx="13004800" cy="7042150"/>
          </a:xfrm>
          <a:solidFill>
            <a:srgbClr val="FBFBFA"/>
          </a:solidFill>
        </p:spPr>
        <p:txBody>
          <a:bodyPr tIns="1692000" anchor="ctr"/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Video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Video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 tIns="0"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BAB35C7-8A40-4954-932D-ADE900539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16FBAD6C-8EE4-4077-8B71-C49916601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158898991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zit + Bild mittel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85826" y="1857375"/>
            <a:ext cx="6480174" cy="2160588"/>
          </a:xfrm>
        </p:spPr>
        <p:txBody>
          <a:bodyPr tIns="0" anchor="b" anchorCtr="0"/>
          <a:lstStyle>
            <a:lvl1pPr>
              <a:defRPr sz="4400"/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>
              <a:spcAft>
                <a:spcPts val="1200"/>
              </a:spcAft>
            </a:pPr>
            <a:r>
              <a:rPr lang="de-DE" sz="4400" b="1">
                <a:solidFill>
                  <a:schemeClr val="tx1"/>
                </a:solidFill>
              </a:rPr>
              <a:t>Ein Fazit das, wenn möglich, über drei Zeilen läuft.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657D9F6-47DF-4537-BA49-88E2C901CD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7799384" y="0"/>
            <a:ext cx="5205416" cy="7042150"/>
          </a:xfrm>
          <a:prstGeom prst="rect">
            <a:avLst/>
          </a:prstGeom>
        </p:spPr>
        <p:txBody>
          <a:bodyPr wrap="square" tIns="169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FC6CE49-8131-45C4-8208-ABE8558B90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885825" y="4449763"/>
            <a:ext cx="3887789" cy="8636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C4F3F7-16CB-4F84-8485-79DFED148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BE251DA7-B68F-4762-A498-842243BF2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E40F9BD-6A61-4496-9C98-422ACB726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BD601A8D-C84B-4521-B494-BE958FF537B2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AEBE099-8D2A-4380-8986-3E7F883F0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DCE79FE-14B3-4AF6-A34D-B0D81249F697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373790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01177144-A38E-4961-81B7-E7C230F26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04215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C946C5E9-67F3-4FA9-98A5-49C7599BD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Gray">
          <a:xfrm>
            <a:off x="1756884" y="417513"/>
            <a:ext cx="9065516" cy="5327650"/>
          </a:xfrm>
        </p:spPr>
        <p:txBody>
          <a:bodyPr tIns="0" anchor="ctr"/>
          <a:lstStyle>
            <a:lvl1pPr algn="ctr">
              <a:defRPr sz="4800">
                <a:solidFill>
                  <a:schemeClr val="bg1"/>
                </a:solidFill>
              </a:defRPr>
            </a:lvl1pPr>
            <a:lvl2pPr algn="ctr">
              <a:defRPr sz="4800">
                <a:solidFill>
                  <a:schemeClr val="bg1"/>
                </a:solidFill>
              </a:defRPr>
            </a:lvl2pPr>
            <a:lvl3pPr algn="ctr">
              <a:defRPr sz="4800">
                <a:solidFill>
                  <a:schemeClr val="bg1"/>
                </a:solidFill>
              </a:defRPr>
            </a:lvl3pPr>
            <a:lvl4pPr algn="ctr">
              <a:defRPr sz="4800">
                <a:solidFill>
                  <a:schemeClr val="bg1"/>
                </a:solidFill>
              </a:defRPr>
            </a:lvl4pPr>
            <a:lvl5pPr algn="ctr">
              <a:defRPr sz="4800">
                <a:solidFill>
                  <a:schemeClr val="bg1"/>
                </a:solidFill>
              </a:defRPr>
            </a:lvl5pPr>
            <a:lvl6pPr algn="ctr">
              <a:defRPr sz="4800">
                <a:solidFill>
                  <a:schemeClr val="bg1"/>
                </a:solidFill>
              </a:defRPr>
            </a:lvl6pPr>
            <a:lvl7pPr algn="ctr">
              <a:defRPr sz="4800">
                <a:solidFill>
                  <a:schemeClr val="bg1"/>
                </a:solidFill>
              </a:defRPr>
            </a:lvl7pPr>
            <a:lvl8pPr algn="ctr">
              <a:defRPr sz="4800">
                <a:solidFill>
                  <a:schemeClr val="bg1"/>
                </a:solidFill>
              </a:defRPr>
            </a:lvl8pPr>
            <a:lvl9pPr algn="ctr">
              <a:defRPr sz="48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„Maecenas </a:t>
            </a:r>
            <a:r>
              <a:rPr lang="de-DE" err="1"/>
              <a:t>port</a:t>
            </a:r>
            <a:r>
              <a:rPr lang="de-DE"/>
              <a:t> </a:t>
            </a:r>
            <a:r>
              <a:rPr lang="de-DE" err="1"/>
              <a:t>titor</a:t>
            </a:r>
            <a:r>
              <a:rPr lang="de-DE"/>
              <a:t> </a:t>
            </a:r>
            <a:r>
              <a:rPr lang="de-DE" err="1"/>
              <a:t>massa</a:t>
            </a:r>
            <a:r>
              <a:rPr lang="de-DE"/>
              <a:t> </a:t>
            </a:r>
            <a:br>
              <a:rPr lang="de-DE"/>
            </a:br>
            <a:r>
              <a:rPr lang="de-DE" err="1"/>
              <a:t>Fusce</a:t>
            </a:r>
            <a:r>
              <a:rPr lang="de-DE"/>
              <a:t> </a:t>
            </a:r>
            <a:r>
              <a:rPr lang="de-DE" err="1"/>
              <a:t>posuere</a:t>
            </a:r>
            <a:r>
              <a:rPr lang="de-DE"/>
              <a:t> </a:t>
            </a:r>
            <a:r>
              <a:rPr lang="de-DE" err="1"/>
              <a:t>pulvinar</a:t>
            </a:r>
            <a:r>
              <a:rPr lang="de-DE"/>
              <a:t> </a:t>
            </a:r>
            <a:r>
              <a:rPr lang="de-DE" err="1"/>
              <a:t>tricies</a:t>
            </a:r>
            <a:r>
              <a:rPr lang="de-DE"/>
              <a:t> </a:t>
            </a:r>
            <a:br>
              <a:rPr lang="de-DE"/>
            </a:br>
            <a:r>
              <a:rPr lang="de-DE" err="1"/>
              <a:t>purus</a:t>
            </a:r>
            <a:r>
              <a:rPr lang="de-DE"/>
              <a:t> – Zitat mehrzeilig.“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FC6CE49-8131-45C4-8208-ABE8558B90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756884" y="5745163"/>
            <a:ext cx="9065516" cy="863600"/>
          </a:xfrm>
        </p:spPr>
        <p:txBody>
          <a:bodyPr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ctr"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Symbol" panose="05050102010706020507" pitchFamily="18" charset="2"/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ctr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ctr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/>
              <a:t>Vorname Name</a:t>
            </a:r>
          </a:p>
          <a:p>
            <a:pPr lvl="1"/>
            <a:r>
              <a:rPr lang="de-DE" noProof="0"/>
              <a:t>Bezeichnung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F2FAF0-6DEF-411D-BBC5-727B7351E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00806263-F138-4856-8DF0-F4D858D60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216000" rIns="216000" bIns="216000" rtlCol="0" anchor="t" anchorCtr="0">
            <a:noAutofit/>
          </a:bodyPr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FA9848-F931-42F5-A0EA-B6BD676C8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243A92E-44C8-4547-AC22-07F330680994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49AA5E-F774-4857-AA8A-2071E2D87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Hier kann eine Fußzeile stehen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B7B582-08E4-4681-A347-A6C384EEA7D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3771207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0FF71807-0930-49A6-9438-5F98BE12D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BF5B9470-BEFC-42AF-A4E9-C5DEF6EB6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 bwMode="gray">
          <a:xfrm>
            <a:off x="3423719" y="4233600"/>
            <a:ext cx="6157362" cy="43603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1400" b="1" kern="1200" baseline="0">
                <a:latin typeface="+mj-lt"/>
              </a:defRPr>
            </a:lvl2pPr>
            <a:lvl3pPr eaLnBrk="1" hangingPunct="1">
              <a:defRPr sz="1400" b="1" kern="1200" baseline="0">
                <a:latin typeface="+mj-lt"/>
              </a:defRPr>
            </a:lvl3pPr>
            <a:lvl4pPr eaLnBrk="1" hangingPunct="1">
              <a:defRPr sz="1400" b="1" kern="1200" baseline="0">
                <a:latin typeface="+mn-lt"/>
              </a:defRPr>
            </a:lvl4pPr>
            <a:lvl5pPr eaLnBrk="1" hangingPunct="1">
              <a:defRPr sz="1400" b="1" kern="1200" baseline="0">
                <a:latin typeface="+mj-lt"/>
              </a:defRPr>
            </a:lvl5pPr>
            <a:lvl6pPr eaLnBrk="1" hangingPunct="1">
              <a:defRPr sz="1400" b="1" kern="1200" baseline="0">
                <a:latin typeface="+mj-lt"/>
              </a:defRPr>
            </a:lvl6pPr>
            <a:lvl7pPr eaLnBrk="1" hangingPunct="1">
              <a:defRPr sz="1400" b="1" kern="1200" baseline="0">
                <a:latin typeface="+mj-lt"/>
              </a:defRPr>
            </a:lvl7pPr>
            <a:lvl8pPr eaLnBrk="1" hangingPunct="1">
              <a:defRPr sz="1400" b="1" kern="1200" baseline="0">
                <a:latin typeface="+mj-lt"/>
              </a:defRPr>
            </a:lvl8pPr>
            <a:lvl9pPr eaLnBrk="1" hangingPunct="1">
              <a:defRPr sz="1400" b="1" kern="1200" baseline="0">
                <a:latin typeface="+mj-lt"/>
              </a:defRPr>
            </a:lvl9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noProof="1">
                <a:solidFill>
                  <a:sysClr val="windowText" lastClr="000000"/>
                </a:solidFill>
                <a:latin typeface="Compatil DATEV" panose="02060503060505020203" pitchFamily="18" charset="0"/>
              </a:rPr>
              <a:t>Zukunft gestalten. </a:t>
            </a:r>
            <a:r>
              <a:rPr lang="de-DE" sz="3200" noProof="1">
                <a:latin typeface="Compatil DATEV" panose="02060503060505020203" pitchFamily="18" charset="0"/>
              </a:rPr>
              <a:t>Gemeinsam.</a:t>
            </a:r>
            <a:endParaRPr kumimoji="0" lang="de-DE" sz="3200" b="1" i="0" u="none" strike="noStrike" kern="1200" cap="none" spc="0" normalizeH="0" baseline="0" noProof="1">
              <a:ln>
                <a:noFill/>
              </a:ln>
              <a:effectLst/>
              <a:uLnTx/>
              <a:uFillTx/>
              <a:latin typeface="Compatil DATEV" panose="02060503060505020203" pitchFamily="18" charset="0"/>
            </a:endParaRPr>
          </a:p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1" i="0" u="none" strike="noStrike" kern="120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mpatil DATEV" panose="02060503060505020203" pitchFamily="18" charset="0"/>
              <a:ea typeface="+mj-ea"/>
              <a:cs typeface="+mj-cs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38C22C-E1B0-44F4-BDC2-2EA831E3C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329055"/>
            <a:ext cx="1296984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6DEA0398-1B60-4210-BF31-AD72B7744A22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4054-2D83-4E4C-B9EF-9AC639A5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29055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r>
              <a:rPr lang="de-DE" dirty="0"/>
              <a:t>Hier kann eine Fußzeile stehen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B83A3F-B981-41C2-8F2A-B021DA2D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29055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2" name="Gruppieren 1" descr="Datev Logo">
            <a:extLst>
              <a:ext uri="{FF2B5EF4-FFF2-40B4-BE49-F238E27FC236}">
                <a16:creationId xmlns:a16="http://schemas.microsoft.com/office/drawing/2014/main" id="{2646EC03-5E74-4FB9-9B2B-F56486C07670}"/>
              </a:ext>
            </a:extLst>
          </p:cNvPr>
          <p:cNvGrpSpPr/>
          <p:nvPr userDrawn="1"/>
        </p:nvGrpSpPr>
        <p:grpSpPr>
          <a:xfrm>
            <a:off x="5834938" y="2289600"/>
            <a:ext cx="1334925" cy="1316045"/>
            <a:chOff x="5834938" y="2289600"/>
            <a:chExt cx="1334925" cy="1316045"/>
          </a:xfrm>
        </p:grpSpPr>
        <p:sp>
          <p:nvSpPr>
            <p:cNvPr id="14" name="BILDMARKE">
              <a:extLst>
                <a:ext uri="{FF2B5EF4-FFF2-40B4-BE49-F238E27FC236}">
                  <a16:creationId xmlns:a16="http://schemas.microsoft.com/office/drawing/2014/main" id="{5CE3462C-8DA3-453D-9C64-ED0F8858E1E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34938" y="2289600"/>
              <a:ext cx="1330053" cy="940902"/>
            </a:xfrm>
            <a:custGeom>
              <a:avLst/>
              <a:gdLst>
                <a:gd name="T0" fmla="*/ 0 w 4368"/>
                <a:gd name="T1" fmla="*/ 0 h 3090"/>
                <a:gd name="T2" fmla="*/ 4368 w 4368"/>
                <a:gd name="T3" fmla="*/ 0 h 3090"/>
                <a:gd name="T4" fmla="*/ 4368 w 4368"/>
                <a:gd name="T5" fmla="*/ 3090 h 3090"/>
                <a:gd name="T6" fmla="*/ 0 w 4368"/>
                <a:gd name="T7" fmla="*/ 3090 h 3090"/>
                <a:gd name="T8" fmla="*/ 0 w 4368"/>
                <a:gd name="T9" fmla="*/ 0 h 3090"/>
                <a:gd name="T10" fmla="*/ 0 w 4368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8" h="3090">
                  <a:moveTo>
                    <a:pt x="0" y="0"/>
                  </a:moveTo>
                  <a:lnTo>
                    <a:pt x="4368" y="0"/>
                  </a:lnTo>
                  <a:lnTo>
                    <a:pt x="4368" y="3090"/>
                  </a:lnTo>
                  <a:lnTo>
                    <a:pt x="0" y="3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  <p:sp>
          <p:nvSpPr>
            <p:cNvPr id="15" name="DATEV">
              <a:extLst>
                <a:ext uri="{FF2B5EF4-FFF2-40B4-BE49-F238E27FC236}">
                  <a16:creationId xmlns:a16="http://schemas.microsoft.com/office/drawing/2014/main" id="{4E32C730-96B7-4E11-B90C-B8620C31834F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5836156" y="3300841"/>
              <a:ext cx="1333707" cy="304804"/>
            </a:xfrm>
            <a:custGeom>
              <a:avLst/>
              <a:gdLst>
                <a:gd name="T0" fmla="*/ 211 w 4466"/>
                <a:gd name="T1" fmla="*/ 848 h 1020"/>
                <a:gd name="T2" fmla="*/ 329 w 4466"/>
                <a:gd name="T3" fmla="*/ 848 h 1020"/>
                <a:gd name="T4" fmla="*/ 667 w 4466"/>
                <a:gd name="T5" fmla="*/ 510 h 1020"/>
                <a:gd name="T6" fmla="*/ 384 w 4466"/>
                <a:gd name="T7" fmla="*/ 173 h 1020"/>
                <a:gd name="T8" fmla="*/ 211 w 4466"/>
                <a:gd name="T9" fmla="*/ 173 h 1020"/>
                <a:gd name="T10" fmla="*/ 211 w 4466"/>
                <a:gd name="T11" fmla="*/ 848 h 1020"/>
                <a:gd name="T12" fmla="*/ 0 w 4466"/>
                <a:gd name="T13" fmla="*/ 0 h 1020"/>
                <a:gd name="T14" fmla="*/ 400 w 4466"/>
                <a:gd name="T15" fmla="*/ 0 h 1020"/>
                <a:gd name="T16" fmla="*/ 879 w 4466"/>
                <a:gd name="T17" fmla="*/ 518 h 1020"/>
                <a:gd name="T18" fmla="*/ 368 w 4466"/>
                <a:gd name="T19" fmla="*/ 1020 h 1020"/>
                <a:gd name="T20" fmla="*/ 0 w 4466"/>
                <a:gd name="T21" fmla="*/ 1020 h 1020"/>
                <a:gd name="T22" fmla="*/ 0 w 4466"/>
                <a:gd name="T23" fmla="*/ 0 h 1020"/>
                <a:gd name="T24" fmla="*/ 2692 w 4466"/>
                <a:gd name="T25" fmla="*/ 0 h 1020"/>
                <a:gd name="T26" fmla="*/ 3375 w 4466"/>
                <a:gd name="T27" fmla="*/ 0 h 1020"/>
                <a:gd name="T28" fmla="*/ 3375 w 4466"/>
                <a:gd name="T29" fmla="*/ 173 h 1020"/>
                <a:gd name="T30" fmla="*/ 2911 w 4466"/>
                <a:gd name="T31" fmla="*/ 173 h 1020"/>
                <a:gd name="T32" fmla="*/ 2911 w 4466"/>
                <a:gd name="T33" fmla="*/ 400 h 1020"/>
                <a:gd name="T34" fmla="*/ 3343 w 4466"/>
                <a:gd name="T35" fmla="*/ 400 h 1020"/>
                <a:gd name="T36" fmla="*/ 3343 w 4466"/>
                <a:gd name="T37" fmla="*/ 573 h 1020"/>
                <a:gd name="T38" fmla="*/ 2911 w 4466"/>
                <a:gd name="T39" fmla="*/ 573 h 1020"/>
                <a:gd name="T40" fmla="*/ 2911 w 4466"/>
                <a:gd name="T41" fmla="*/ 856 h 1020"/>
                <a:gd name="T42" fmla="*/ 3398 w 4466"/>
                <a:gd name="T43" fmla="*/ 856 h 1020"/>
                <a:gd name="T44" fmla="*/ 3398 w 4466"/>
                <a:gd name="T45" fmla="*/ 1020 h 1020"/>
                <a:gd name="T46" fmla="*/ 2692 w 4466"/>
                <a:gd name="T47" fmla="*/ 1020 h 1020"/>
                <a:gd name="T48" fmla="*/ 2692 w 4466"/>
                <a:gd name="T49" fmla="*/ 0 h 1020"/>
                <a:gd name="T50" fmla="*/ 1334 w 4466"/>
                <a:gd name="T51" fmla="*/ 1020 h 1020"/>
                <a:gd name="T52" fmla="*/ 1334 w 4466"/>
                <a:gd name="T53" fmla="*/ 856 h 1020"/>
                <a:gd name="T54" fmla="*/ 1616 w 4466"/>
                <a:gd name="T55" fmla="*/ 856 h 1020"/>
                <a:gd name="T56" fmla="*/ 1365 w 4466"/>
                <a:gd name="T57" fmla="*/ 212 h 1020"/>
                <a:gd name="T58" fmla="*/ 1059 w 4466"/>
                <a:gd name="T59" fmla="*/ 1020 h 1020"/>
                <a:gd name="T60" fmla="*/ 839 w 4466"/>
                <a:gd name="T61" fmla="*/ 1020 h 1020"/>
                <a:gd name="T62" fmla="*/ 1232 w 4466"/>
                <a:gd name="T63" fmla="*/ 0 h 1020"/>
                <a:gd name="T64" fmla="*/ 1499 w 4466"/>
                <a:gd name="T65" fmla="*/ 0 h 1020"/>
                <a:gd name="T66" fmla="*/ 1899 w 4466"/>
                <a:gd name="T67" fmla="*/ 1020 h 1020"/>
                <a:gd name="T68" fmla="*/ 1334 w 4466"/>
                <a:gd name="T69" fmla="*/ 1020 h 1020"/>
                <a:gd name="T70" fmla="*/ 1726 w 4466"/>
                <a:gd name="T71" fmla="*/ 173 h 1020"/>
                <a:gd name="T72" fmla="*/ 1726 w 4466"/>
                <a:gd name="T73" fmla="*/ 0 h 1020"/>
                <a:gd name="T74" fmla="*/ 2605 w 4466"/>
                <a:gd name="T75" fmla="*/ 0 h 1020"/>
                <a:gd name="T76" fmla="*/ 2605 w 4466"/>
                <a:gd name="T77" fmla="*/ 173 h 1020"/>
                <a:gd name="T78" fmla="*/ 2284 w 4466"/>
                <a:gd name="T79" fmla="*/ 173 h 1020"/>
                <a:gd name="T80" fmla="*/ 2284 w 4466"/>
                <a:gd name="T81" fmla="*/ 1020 h 1020"/>
                <a:gd name="T82" fmla="*/ 2056 w 4466"/>
                <a:gd name="T83" fmla="*/ 1020 h 1020"/>
                <a:gd name="T84" fmla="*/ 2056 w 4466"/>
                <a:gd name="T85" fmla="*/ 173 h 1020"/>
                <a:gd name="T86" fmla="*/ 1726 w 4466"/>
                <a:gd name="T87" fmla="*/ 173 h 1020"/>
                <a:gd name="T88" fmla="*/ 3924 w 4466"/>
                <a:gd name="T89" fmla="*/ 0 h 1020"/>
                <a:gd name="T90" fmla="*/ 3924 w 4466"/>
                <a:gd name="T91" fmla="*/ 173 h 1020"/>
                <a:gd name="T92" fmla="*/ 4183 w 4466"/>
                <a:gd name="T93" fmla="*/ 173 h 1020"/>
                <a:gd name="T94" fmla="*/ 3948 w 4466"/>
                <a:gd name="T95" fmla="*/ 793 h 1020"/>
                <a:gd name="T96" fmla="*/ 3657 w 4466"/>
                <a:gd name="T97" fmla="*/ 0 h 1020"/>
                <a:gd name="T98" fmla="*/ 3429 w 4466"/>
                <a:gd name="T99" fmla="*/ 0 h 1020"/>
                <a:gd name="T100" fmla="*/ 3830 w 4466"/>
                <a:gd name="T101" fmla="*/ 1020 h 1020"/>
                <a:gd name="T102" fmla="*/ 4073 w 4466"/>
                <a:gd name="T103" fmla="*/ 1020 h 1020"/>
                <a:gd name="T104" fmla="*/ 4466 w 4466"/>
                <a:gd name="T105" fmla="*/ 0 h 1020"/>
                <a:gd name="T106" fmla="*/ 3924 w 4466"/>
                <a:gd name="T10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66" h="1020">
                  <a:moveTo>
                    <a:pt x="211" y="848"/>
                  </a:moveTo>
                  <a:cubicBezTo>
                    <a:pt x="329" y="848"/>
                    <a:pt x="329" y="848"/>
                    <a:pt x="329" y="848"/>
                  </a:cubicBezTo>
                  <a:cubicBezTo>
                    <a:pt x="510" y="848"/>
                    <a:pt x="659" y="730"/>
                    <a:pt x="667" y="510"/>
                  </a:cubicBezTo>
                  <a:cubicBezTo>
                    <a:pt x="675" y="298"/>
                    <a:pt x="557" y="173"/>
                    <a:pt x="384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1" y="848"/>
                    <a:pt x="211" y="848"/>
                    <a:pt x="211" y="848"/>
                  </a:cubicBezTo>
                  <a:close/>
                  <a:moveTo>
                    <a:pt x="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675" y="0"/>
                    <a:pt x="871" y="204"/>
                    <a:pt x="879" y="518"/>
                  </a:cubicBezTo>
                  <a:cubicBezTo>
                    <a:pt x="879" y="801"/>
                    <a:pt x="643" y="1020"/>
                    <a:pt x="368" y="1020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92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5" y="173"/>
                    <a:pt x="3375" y="173"/>
                    <a:pt x="3375" y="173"/>
                  </a:cubicBezTo>
                  <a:cubicBezTo>
                    <a:pt x="2911" y="173"/>
                    <a:pt x="2911" y="173"/>
                    <a:pt x="2911" y="173"/>
                  </a:cubicBezTo>
                  <a:cubicBezTo>
                    <a:pt x="2911" y="400"/>
                    <a:pt x="2911" y="400"/>
                    <a:pt x="2911" y="400"/>
                  </a:cubicBezTo>
                  <a:cubicBezTo>
                    <a:pt x="3343" y="400"/>
                    <a:pt x="3343" y="400"/>
                    <a:pt x="3343" y="400"/>
                  </a:cubicBezTo>
                  <a:cubicBezTo>
                    <a:pt x="3343" y="573"/>
                    <a:pt x="3343" y="573"/>
                    <a:pt x="3343" y="573"/>
                  </a:cubicBezTo>
                  <a:cubicBezTo>
                    <a:pt x="2911" y="573"/>
                    <a:pt x="2911" y="573"/>
                    <a:pt x="2911" y="573"/>
                  </a:cubicBezTo>
                  <a:cubicBezTo>
                    <a:pt x="2911" y="856"/>
                    <a:pt x="2911" y="856"/>
                    <a:pt x="2911" y="856"/>
                  </a:cubicBezTo>
                  <a:cubicBezTo>
                    <a:pt x="3398" y="856"/>
                    <a:pt x="3398" y="856"/>
                    <a:pt x="3398" y="856"/>
                  </a:cubicBezTo>
                  <a:cubicBezTo>
                    <a:pt x="3398" y="1020"/>
                    <a:pt x="3398" y="1020"/>
                    <a:pt x="3398" y="1020"/>
                  </a:cubicBezTo>
                  <a:cubicBezTo>
                    <a:pt x="2692" y="1020"/>
                    <a:pt x="2692" y="1020"/>
                    <a:pt x="2692" y="1020"/>
                  </a:cubicBezTo>
                  <a:cubicBezTo>
                    <a:pt x="2692" y="0"/>
                    <a:pt x="2692" y="0"/>
                    <a:pt x="2692" y="0"/>
                  </a:cubicBezTo>
                  <a:close/>
                  <a:moveTo>
                    <a:pt x="1334" y="1020"/>
                  </a:moveTo>
                  <a:cubicBezTo>
                    <a:pt x="1334" y="856"/>
                    <a:pt x="1334" y="856"/>
                    <a:pt x="1334" y="856"/>
                  </a:cubicBezTo>
                  <a:cubicBezTo>
                    <a:pt x="1616" y="856"/>
                    <a:pt x="1616" y="856"/>
                    <a:pt x="1616" y="856"/>
                  </a:cubicBezTo>
                  <a:cubicBezTo>
                    <a:pt x="1365" y="212"/>
                    <a:pt x="1365" y="212"/>
                    <a:pt x="1365" y="212"/>
                  </a:cubicBezTo>
                  <a:cubicBezTo>
                    <a:pt x="1059" y="1020"/>
                    <a:pt x="1059" y="1020"/>
                    <a:pt x="1059" y="1020"/>
                  </a:cubicBezTo>
                  <a:cubicBezTo>
                    <a:pt x="839" y="1020"/>
                    <a:pt x="839" y="1020"/>
                    <a:pt x="839" y="102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899" y="1020"/>
                    <a:pt x="1899" y="1020"/>
                    <a:pt x="1899" y="1020"/>
                  </a:cubicBezTo>
                  <a:cubicBezTo>
                    <a:pt x="1334" y="1020"/>
                    <a:pt x="1334" y="1020"/>
                    <a:pt x="1334" y="1020"/>
                  </a:cubicBezTo>
                  <a:close/>
                  <a:moveTo>
                    <a:pt x="1726" y="173"/>
                  </a:moveTo>
                  <a:cubicBezTo>
                    <a:pt x="1726" y="0"/>
                    <a:pt x="1726" y="0"/>
                    <a:pt x="1726" y="0"/>
                  </a:cubicBezTo>
                  <a:cubicBezTo>
                    <a:pt x="2605" y="0"/>
                    <a:pt x="2605" y="0"/>
                    <a:pt x="2605" y="0"/>
                  </a:cubicBezTo>
                  <a:cubicBezTo>
                    <a:pt x="2605" y="173"/>
                    <a:pt x="2605" y="173"/>
                    <a:pt x="2605" y="173"/>
                  </a:cubicBezTo>
                  <a:cubicBezTo>
                    <a:pt x="2284" y="173"/>
                    <a:pt x="2284" y="173"/>
                    <a:pt x="2284" y="173"/>
                  </a:cubicBezTo>
                  <a:cubicBezTo>
                    <a:pt x="2284" y="1020"/>
                    <a:pt x="2284" y="1020"/>
                    <a:pt x="2284" y="1020"/>
                  </a:cubicBezTo>
                  <a:cubicBezTo>
                    <a:pt x="2056" y="1020"/>
                    <a:pt x="2056" y="1020"/>
                    <a:pt x="2056" y="1020"/>
                  </a:cubicBezTo>
                  <a:cubicBezTo>
                    <a:pt x="2056" y="173"/>
                    <a:pt x="2056" y="173"/>
                    <a:pt x="2056" y="173"/>
                  </a:cubicBezTo>
                  <a:cubicBezTo>
                    <a:pt x="1726" y="173"/>
                    <a:pt x="1726" y="173"/>
                    <a:pt x="1726" y="173"/>
                  </a:cubicBezTo>
                  <a:close/>
                  <a:moveTo>
                    <a:pt x="3924" y="0"/>
                  </a:moveTo>
                  <a:cubicBezTo>
                    <a:pt x="3924" y="173"/>
                    <a:pt x="3924" y="173"/>
                    <a:pt x="3924" y="173"/>
                  </a:cubicBezTo>
                  <a:cubicBezTo>
                    <a:pt x="4183" y="173"/>
                    <a:pt x="4183" y="173"/>
                    <a:pt x="4183" y="173"/>
                  </a:cubicBezTo>
                  <a:cubicBezTo>
                    <a:pt x="3948" y="793"/>
                    <a:pt x="3948" y="793"/>
                    <a:pt x="3948" y="793"/>
                  </a:cubicBezTo>
                  <a:cubicBezTo>
                    <a:pt x="3657" y="0"/>
                    <a:pt x="3657" y="0"/>
                    <a:pt x="3657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830" y="1020"/>
                    <a:pt x="3830" y="1020"/>
                    <a:pt x="3830" y="1020"/>
                  </a:cubicBezTo>
                  <a:cubicBezTo>
                    <a:pt x="4073" y="1020"/>
                    <a:pt x="4073" y="1020"/>
                    <a:pt x="4073" y="1020"/>
                  </a:cubicBezTo>
                  <a:cubicBezTo>
                    <a:pt x="4466" y="0"/>
                    <a:pt x="4466" y="0"/>
                    <a:pt x="4466" y="0"/>
                  </a:cubicBezTo>
                  <a:cubicBezTo>
                    <a:pt x="3924" y="0"/>
                    <a:pt x="3924" y="0"/>
                    <a:pt x="392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</p:grpSp>
      <p:sp>
        <p:nvSpPr>
          <p:cNvPr id="20" name="Copyright">
            <a:extLst>
              <a:ext uri="{FF2B5EF4-FFF2-40B4-BE49-F238E27FC236}">
                <a16:creationId xmlns:a16="http://schemas.microsoft.com/office/drawing/2014/main" id="{7C227F76-EE59-46DD-8395-B535539DF6E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774807" y="7042150"/>
            <a:ext cx="3455186" cy="273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Symbol" panose="05050102010706020507" pitchFamily="18" charset="2"/>
              <a:buChar char="-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tx2"/>
              </a:buClr>
              <a:buFont typeface="+mj-lt"/>
              <a:buAutoNum type="arabi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+mj-lt"/>
              <a:buAutoNum type="alphaL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None/>
              <a:defRPr sz="600" kern="1200" cap="none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indent="0" algn="ctr" defTabSz="457200" fontAlgn="auto">
              <a:lnSpc>
                <a:spcPct val="100000"/>
              </a:lnSpc>
              <a:spcBef>
                <a:spcPts val="427"/>
              </a:spcBef>
              <a:spcAft>
                <a:spcPts val="427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800" b="0" noProof="1">
                <a:solidFill>
                  <a:srgbClr val="666666"/>
                </a:solidFill>
                <a:latin typeface="Segoe UI" panose="020B0502040204020203" pitchFamily="34" charset="0"/>
              </a:rPr>
              <a:t>© DATEV eG, alle Rechte vorbehalten</a:t>
            </a:r>
          </a:p>
        </p:txBody>
      </p:sp>
    </p:spTree>
    <p:extLst>
      <p:ext uri="{BB962C8B-B14F-4D97-AF65-F5344CB8AC3E}">
        <p14:creationId xmlns:p14="http://schemas.microsoft.com/office/powerpoint/2010/main" val="123618947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9C93EAD-090E-448C-928F-0F1FF80C4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34EDA0FD-A8BE-49BB-B458-6A039999DCA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460268" y="4233600"/>
            <a:ext cx="6084265" cy="43603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1400" b="1" kern="1200" baseline="0">
                <a:latin typeface="+mj-lt"/>
              </a:defRPr>
            </a:lvl2pPr>
            <a:lvl3pPr eaLnBrk="1" hangingPunct="1">
              <a:defRPr sz="1400" b="1" kern="1200" baseline="0">
                <a:latin typeface="+mj-lt"/>
              </a:defRPr>
            </a:lvl3pPr>
            <a:lvl4pPr eaLnBrk="1" hangingPunct="1">
              <a:defRPr sz="1400" b="1" kern="1200" baseline="0">
                <a:latin typeface="+mn-lt"/>
              </a:defRPr>
            </a:lvl4pPr>
            <a:lvl5pPr eaLnBrk="1" hangingPunct="1">
              <a:defRPr sz="1400" b="1" kern="1200" baseline="0">
                <a:latin typeface="+mj-lt"/>
              </a:defRPr>
            </a:lvl5pPr>
            <a:lvl6pPr eaLnBrk="1" hangingPunct="1">
              <a:defRPr sz="1400" b="1" kern="1200" baseline="0">
                <a:latin typeface="+mj-lt"/>
              </a:defRPr>
            </a:lvl6pPr>
            <a:lvl7pPr eaLnBrk="1" hangingPunct="1">
              <a:defRPr sz="1400" b="1" kern="1200" baseline="0">
                <a:latin typeface="+mj-lt"/>
              </a:defRPr>
            </a:lvl7pPr>
            <a:lvl8pPr eaLnBrk="1" hangingPunct="1">
              <a:defRPr sz="1400" b="1" kern="1200" baseline="0">
                <a:latin typeface="+mj-lt"/>
              </a:defRPr>
            </a:lvl8pPr>
            <a:lvl9pPr eaLnBrk="1" hangingPunct="1">
              <a:defRPr sz="1400" b="1" kern="1200" baseline="0">
                <a:latin typeface="+mj-lt"/>
              </a:defRPr>
            </a:lvl9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noProof="1">
                <a:solidFill>
                  <a:schemeClr val="bg1"/>
                </a:solidFill>
                <a:latin typeface="Compatil DATEV" panose="02060503060505020203" pitchFamily="18" charset="0"/>
              </a:rPr>
              <a:t>Zukunft gestalten. Gemeinsam.</a:t>
            </a:r>
            <a:endParaRPr kumimoji="0" lang="de-DE" sz="32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mpatil DATEV" panose="02060503060505020203" pitchFamily="18" charset="0"/>
            </a:endParaRPr>
          </a:p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mpatil DATEV" panose="02060503060505020203" pitchFamily="18" charset="0"/>
              <a:ea typeface="+mj-ea"/>
              <a:cs typeface="+mj-cs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38C22C-E1B0-44F4-BDC2-2EA831E3C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329055"/>
            <a:ext cx="1296984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E60BA86C-7CD4-48ED-968A-3A4EC87ECB45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4054-2D83-4E4C-B9EF-9AC639A5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29055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r>
              <a:rPr lang="de-DE" dirty="0"/>
              <a:t>Hier kann eine Fußzeile stehen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B83A3F-B981-41C2-8F2A-B021DA2D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29055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2" name="Gruppieren 1" descr="Datev Logo">
            <a:extLst>
              <a:ext uri="{FF2B5EF4-FFF2-40B4-BE49-F238E27FC236}">
                <a16:creationId xmlns:a16="http://schemas.microsoft.com/office/drawing/2014/main" id="{BF6BCD24-66DE-444D-83BB-E50127A74FFA}"/>
              </a:ext>
            </a:extLst>
          </p:cNvPr>
          <p:cNvGrpSpPr/>
          <p:nvPr userDrawn="1"/>
        </p:nvGrpSpPr>
        <p:grpSpPr>
          <a:xfrm>
            <a:off x="5834938" y="2289600"/>
            <a:ext cx="1334925" cy="1316045"/>
            <a:chOff x="5834938" y="2289600"/>
            <a:chExt cx="1334925" cy="1316045"/>
          </a:xfrm>
        </p:grpSpPr>
        <p:sp>
          <p:nvSpPr>
            <p:cNvPr id="22" name="BILDMARKE">
              <a:extLst>
                <a:ext uri="{FF2B5EF4-FFF2-40B4-BE49-F238E27FC236}">
                  <a16:creationId xmlns:a16="http://schemas.microsoft.com/office/drawing/2014/main" id="{12CA1419-82E1-4C89-899A-F0FD4BF3856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34938" y="2289600"/>
              <a:ext cx="1330053" cy="940902"/>
            </a:xfrm>
            <a:custGeom>
              <a:avLst/>
              <a:gdLst>
                <a:gd name="T0" fmla="*/ 0 w 4368"/>
                <a:gd name="T1" fmla="*/ 0 h 3090"/>
                <a:gd name="T2" fmla="*/ 4368 w 4368"/>
                <a:gd name="T3" fmla="*/ 0 h 3090"/>
                <a:gd name="T4" fmla="*/ 4368 w 4368"/>
                <a:gd name="T5" fmla="*/ 3090 h 3090"/>
                <a:gd name="T6" fmla="*/ 0 w 4368"/>
                <a:gd name="T7" fmla="*/ 3090 h 3090"/>
                <a:gd name="T8" fmla="*/ 0 w 4368"/>
                <a:gd name="T9" fmla="*/ 0 h 3090"/>
                <a:gd name="T10" fmla="*/ 0 w 4368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8" h="3090">
                  <a:moveTo>
                    <a:pt x="0" y="0"/>
                  </a:moveTo>
                  <a:lnTo>
                    <a:pt x="4368" y="0"/>
                  </a:lnTo>
                  <a:lnTo>
                    <a:pt x="4368" y="3090"/>
                  </a:lnTo>
                  <a:lnTo>
                    <a:pt x="0" y="3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  <p:sp>
          <p:nvSpPr>
            <p:cNvPr id="23" name="DATEV">
              <a:extLst>
                <a:ext uri="{FF2B5EF4-FFF2-40B4-BE49-F238E27FC236}">
                  <a16:creationId xmlns:a16="http://schemas.microsoft.com/office/drawing/2014/main" id="{D6778744-E6B3-4D28-B803-8194F075D1D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5836156" y="3300841"/>
              <a:ext cx="1333707" cy="304804"/>
            </a:xfrm>
            <a:custGeom>
              <a:avLst/>
              <a:gdLst>
                <a:gd name="T0" fmla="*/ 211 w 4466"/>
                <a:gd name="T1" fmla="*/ 848 h 1020"/>
                <a:gd name="T2" fmla="*/ 329 w 4466"/>
                <a:gd name="T3" fmla="*/ 848 h 1020"/>
                <a:gd name="T4" fmla="*/ 667 w 4466"/>
                <a:gd name="T5" fmla="*/ 510 h 1020"/>
                <a:gd name="T6" fmla="*/ 384 w 4466"/>
                <a:gd name="T7" fmla="*/ 173 h 1020"/>
                <a:gd name="T8" fmla="*/ 211 w 4466"/>
                <a:gd name="T9" fmla="*/ 173 h 1020"/>
                <a:gd name="T10" fmla="*/ 211 w 4466"/>
                <a:gd name="T11" fmla="*/ 848 h 1020"/>
                <a:gd name="T12" fmla="*/ 0 w 4466"/>
                <a:gd name="T13" fmla="*/ 0 h 1020"/>
                <a:gd name="T14" fmla="*/ 400 w 4466"/>
                <a:gd name="T15" fmla="*/ 0 h 1020"/>
                <a:gd name="T16" fmla="*/ 879 w 4466"/>
                <a:gd name="T17" fmla="*/ 518 h 1020"/>
                <a:gd name="T18" fmla="*/ 368 w 4466"/>
                <a:gd name="T19" fmla="*/ 1020 h 1020"/>
                <a:gd name="T20" fmla="*/ 0 w 4466"/>
                <a:gd name="T21" fmla="*/ 1020 h 1020"/>
                <a:gd name="T22" fmla="*/ 0 w 4466"/>
                <a:gd name="T23" fmla="*/ 0 h 1020"/>
                <a:gd name="T24" fmla="*/ 2692 w 4466"/>
                <a:gd name="T25" fmla="*/ 0 h 1020"/>
                <a:gd name="T26" fmla="*/ 3375 w 4466"/>
                <a:gd name="T27" fmla="*/ 0 h 1020"/>
                <a:gd name="T28" fmla="*/ 3375 w 4466"/>
                <a:gd name="T29" fmla="*/ 173 h 1020"/>
                <a:gd name="T30" fmla="*/ 2911 w 4466"/>
                <a:gd name="T31" fmla="*/ 173 h 1020"/>
                <a:gd name="T32" fmla="*/ 2911 w 4466"/>
                <a:gd name="T33" fmla="*/ 400 h 1020"/>
                <a:gd name="T34" fmla="*/ 3343 w 4466"/>
                <a:gd name="T35" fmla="*/ 400 h 1020"/>
                <a:gd name="T36" fmla="*/ 3343 w 4466"/>
                <a:gd name="T37" fmla="*/ 573 h 1020"/>
                <a:gd name="T38" fmla="*/ 2911 w 4466"/>
                <a:gd name="T39" fmla="*/ 573 h 1020"/>
                <a:gd name="T40" fmla="*/ 2911 w 4466"/>
                <a:gd name="T41" fmla="*/ 856 h 1020"/>
                <a:gd name="T42" fmla="*/ 3398 w 4466"/>
                <a:gd name="T43" fmla="*/ 856 h 1020"/>
                <a:gd name="T44" fmla="*/ 3398 w 4466"/>
                <a:gd name="T45" fmla="*/ 1020 h 1020"/>
                <a:gd name="T46" fmla="*/ 2692 w 4466"/>
                <a:gd name="T47" fmla="*/ 1020 h 1020"/>
                <a:gd name="T48" fmla="*/ 2692 w 4466"/>
                <a:gd name="T49" fmla="*/ 0 h 1020"/>
                <a:gd name="T50" fmla="*/ 1334 w 4466"/>
                <a:gd name="T51" fmla="*/ 1020 h 1020"/>
                <a:gd name="T52" fmla="*/ 1334 w 4466"/>
                <a:gd name="T53" fmla="*/ 856 h 1020"/>
                <a:gd name="T54" fmla="*/ 1616 w 4466"/>
                <a:gd name="T55" fmla="*/ 856 h 1020"/>
                <a:gd name="T56" fmla="*/ 1365 w 4466"/>
                <a:gd name="T57" fmla="*/ 212 h 1020"/>
                <a:gd name="T58" fmla="*/ 1059 w 4466"/>
                <a:gd name="T59" fmla="*/ 1020 h 1020"/>
                <a:gd name="T60" fmla="*/ 839 w 4466"/>
                <a:gd name="T61" fmla="*/ 1020 h 1020"/>
                <a:gd name="T62" fmla="*/ 1232 w 4466"/>
                <a:gd name="T63" fmla="*/ 0 h 1020"/>
                <a:gd name="T64" fmla="*/ 1499 w 4466"/>
                <a:gd name="T65" fmla="*/ 0 h 1020"/>
                <a:gd name="T66" fmla="*/ 1899 w 4466"/>
                <a:gd name="T67" fmla="*/ 1020 h 1020"/>
                <a:gd name="T68" fmla="*/ 1334 w 4466"/>
                <a:gd name="T69" fmla="*/ 1020 h 1020"/>
                <a:gd name="T70" fmla="*/ 1726 w 4466"/>
                <a:gd name="T71" fmla="*/ 173 h 1020"/>
                <a:gd name="T72" fmla="*/ 1726 w 4466"/>
                <a:gd name="T73" fmla="*/ 0 h 1020"/>
                <a:gd name="T74" fmla="*/ 2605 w 4466"/>
                <a:gd name="T75" fmla="*/ 0 h 1020"/>
                <a:gd name="T76" fmla="*/ 2605 w 4466"/>
                <a:gd name="T77" fmla="*/ 173 h 1020"/>
                <a:gd name="T78" fmla="*/ 2284 w 4466"/>
                <a:gd name="T79" fmla="*/ 173 h 1020"/>
                <a:gd name="T80" fmla="*/ 2284 w 4466"/>
                <a:gd name="T81" fmla="*/ 1020 h 1020"/>
                <a:gd name="T82" fmla="*/ 2056 w 4466"/>
                <a:gd name="T83" fmla="*/ 1020 h 1020"/>
                <a:gd name="T84" fmla="*/ 2056 w 4466"/>
                <a:gd name="T85" fmla="*/ 173 h 1020"/>
                <a:gd name="T86" fmla="*/ 1726 w 4466"/>
                <a:gd name="T87" fmla="*/ 173 h 1020"/>
                <a:gd name="T88" fmla="*/ 3924 w 4466"/>
                <a:gd name="T89" fmla="*/ 0 h 1020"/>
                <a:gd name="T90" fmla="*/ 3924 w 4466"/>
                <a:gd name="T91" fmla="*/ 173 h 1020"/>
                <a:gd name="T92" fmla="*/ 4183 w 4466"/>
                <a:gd name="T93" fmla="*/ 173 h 1020"/>
                <a:gd name="T94" fmla="*/ 3948 w 4466"/>
                <a:gd name="T95" fmla="*/ 793 h 1020"/>
                <a:gd name="T96" fmla="*/ 3657 w 4466"/>
                <a:gd name="T97" fmla="*/ 0 h 1020"/>
                <a:gd name="T98" fmla="*/ 3429 w 4466"/>
                <a:gd name="T99" fmla="*/ 0 h 1020"/>
                <a:gd name="T100" fmla="*/ 3830 w 4466"/>
                <a:gd name="T101" fmla="*/ 1020 h 1020"/>
                <a:gd name="T102" fmla="*/ 4073 w 4466"/>
                <a:gd name="T103" fmla="*/ 1020 h 1020"/>
                <a:gd name="T104" fmla="*/ 4466 w 4466"/>
                <a:gd name="T105" fmla="*/ 0 h 1020"/>
                <a:gd name="T106" fmla="*/ 3924 w 4466"/>
                <a:gd name="T10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66" h="1020">
                  <a:moveTo>
                    <a:pt x="211" y="848"/>
                  </a:moveTo>
                  <a:cubicBezTo>
                    <a:pt x="329" y="848"/>
                    <a:pt x="329" y="848"/>
                    <a:pt x="329" y="848"/>
                  </a:cubicBezTo>
                  <a:cubicBezTo>
                    <a:pt x="510" y="848"/>
                    <a:pt x="659" y="730"/>
                    <a:pt x="667" y="510"/>
                  </a:cubicBezTo>
                  <a:cubicBezTo>
                    <a:pt x="675" y="298"/>
                    <a:pt x="557" y="173"/>
                    <a:pt x="384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1" y="848"/>
                    <a:pt x="211" y="848"/>
                    <a:pt x="211" y="848"/>
                  </a:cubicBezTo>
                  <a:close/>
                  <a:moveTo>
                    <a:pt x="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675" y="0"/>
                    <a:pt x="871" y="204"/>
                    <a:pt x="879" y="518"/>
                  </a:cubicBezTo>
                  <a:cubicBezTo>
                    <a:pt x="879" y="801"/>
                    <a:pt x="643" y="1020"/>
                    <a:pt x="368" y="1020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92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5" y="173"/>
                    <a:pt x="3375" y="173"/>
                    <a:pt x="3375" y="173"/>
                  </a:cubicBezTo>
                  <a:cubicBezTo>
                    <a:pt x="2911" y="173"/>
                    <a:pt x="2911" y="173"/>
                    <a:pt x="2911" y="173"/>
                  </a:cubicBezTo>
                  <a:cubicBezTo>
                    <a:pt x="2911" y="400"/>
                    <a:pt x="2911" y="400"/>
                    <a:pt x="2911" y="400"/>
                  </a:cubicBezTo>
                  <a:cubicBezTo>
                    <a:pt x="3343" y="400"/>
                    <a:pt x="3343" y="400"/>
                    <a:pt x="3343" y="400"/>
                  </a:cubicBezTo>
                  <a:cubicBezTo>
                    <a:pt x="3343" y="573"/>
                    <a:pt x="3343" y="573"/>
                    <a:pt x="3343" y="573"/>
                  </a:cubicBezTo>
                  <a:cubicBezTo>
                    <a:pt x="2911" y="573"/>
                    <a:pt x="2911" y="573"/>
                    <a:pt x="2911" y="573"/>
                  </a:cubicBezTo>
                  <a:cubicBezTo>
                    <a:pt x="2911" y="856"/>
                    <a:pt x="2911" y="856"/>
                    <a:pt x="2911" y="856"/>
                  </a:cubicBezTo>
                  <a:cubicBezTo>
                    <a:pt x="3398" y="856"/>
                    <a:pt x="3398" y="856"/>
                    <a:pt x="3398" y="856"/>
                  </a:cubicBezTo>
                  <a:cubicBezTo>
                    <a:pt x="3398" y="1020"/>
                    <a:pt x="3398" y="1020"/>
                    <a:pt x="3398" y="1020"/>
                  </a:cubicBezTo>
                  <a:cubicBezTo>
                    <a:pt x="2692" y="1020"/>
                    <a:pt x="2692" y="1020"/>
                    <a:pt x="2692" y="1020"/>
                  </a:cubicBezTo>
                  <a:cubicBezTo>
                    <a:pt x="2692" y="0"/>
                    <a:pt x="2692" y="0"/>
                    <a:pt x="2692" y="0"/>
                  </a:cubicBezTo>
                  <a:close/>
                  <a:moveTo>
                    <a:pt x="1334" y="1020"/>
                  </a:moveTo>
                  <a:cubicBezTo>
                    <a:pt x="1334" y="856"/>
                    <a:pt x="1334" y="856"/>
                    <a:pt x="1334" y="856"/>
                  </a:cubicBezTo>
                  <a:cubicBezTo>
                    <a:pt x="1616" y="856"/>
                    <a:pt x="1616" y="856"/>
                    <a:pt x="1616" y="856"/>
                  </a:cubicBezTo>
                  <a:cubicBezTo>
                    <a:pt x="1365" y="212"/>
                    <a:pt x="1365" y="212"/>
                    <a:pt x="1365" y="212"/>
                  </a:cubicBezTo>
                  <a:cubicBezTo>
                    <a:pt x="1059" y="1020"/>
                    <a:pt x="1059" y="1020"/>
                    <a:pt x="1059" y="1020"/>
                  </a:cubicBezTo>
                  <a:cubicBezTo>
                    <a:pt x="839" y="1020"/>
                    <a:pt x="839" y="1020"/>
                    <a:pt x="839" y="102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899" y="1020"/>
                    <a:pt x="1899" y="1020"/>
                    <a:pt x="1899" y="1020"/>
                  </a:cubicBezTo>
                  <a:cubicBezTo>
                    <a:pt x="1334" y="1020"/>
                    <a:pt x="1334" y="1020"/>
                    <a:pt x="1334" y="1020"/>
                  </a:cubicBezTo>
                  <a:close/>
                  <a:moveTo>
                    <a:pt x="1726" y="173"/>
                  </a:moveTo>
                  <a:cubicBezTo>
                    <a:pt x="1726" y="0"/>
                    <a:pt x="1726" y="0"/>
                    <a:pt x="1726" y="0"/>
                  </a:cubicBezTo>
                  <a:cubicBezTo>
                    <a:pt x="2605" y="0"/>
                    <a:pt x="2605" y="0"/>
                    <a:pt x="2605" y="0"/>
                  </a:cubicBezTo>
                  <a:cubicBezTo>
                    <a:pt x="2605" y="173"/>
                    <a:pt x="2605" y="173"/>
                    <a:pt x="2605" y="173"/>
                  </a:cubicBezTo>
                  <a:cubicBezTo>
                    <a:pt x="2284" y="173"/>
                    <a:pt x="2284" y="173"/>
                    <a:pt x="2284" y="173"/>
                  </a:cubicBezTo>
                  <a:cubicBezTo>
                    <a:pt x="2284" y="1020"/>
                    <a:pt x="2284" y="1020"/>
                    <a:pt x="2284" y="1020"/>
                  </a:cubicBezTo>
                  <a:cubicBezTo>
                    <a:pt x="2056" y="1020"/>
                    <a:pt x="2056" y="1020"/>
                    <a:pt x="2056" y="1020"/>
                  </a:cubicBezTo>
                  <a:cubicBezTo>
                    <a:pt x="2056" y="173"/>
                    <a:pt x="2056" y="173"/>
                    <a:pt x="2056" y="173"/>
                  </a:cubicBezTo>
                  <a:cubicBezTo>
                    <a:pt x="1726" y="173"/>
                    <a:pt x="1726" y="173"/>
                    <a:pt x="1726" y="173"/>
                  </a:cubicBezTo>
                  <a:close/>
                  <a:moveTo>
                    <a:pt x="3924" y="0"/>
                  </a:moveTo>
                  <a:cubicBezTo>
                    <a:pt x="3924" y="173"/>
                    <a:pt x="3924" y="173"/>
                    <a:pt x="3924" y="173"/>
                  </a:cubicBezTo>
                  <a:cubicBezTo>
                    <a:pt x="4183" y="173"/>
                    <a:pt x="4183" y="173"/>
                    <a:pt x="4183" y="173"/>
                  </a:cubicBezTo>
                  <a:cubicBezTo>
                    <a:pt x="3948" y="793"/>
                    <a:pt x="3948" y="793"/>
                    <a:pt x="3948" y="793"/>
                  </a:cubicBezTo>
                  <a:cubicBezTo>
                    <a:pt x="3657" y="0"/>
                    <a:pt x="3657" y="0"/>
                    <a:pt x="3657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830" y="1020"/>
                    <a:pt x="3830" y="1020"/>
                    <a:pt x="3830" y="1020"/>
                  </a:cubicBezTo>
                  <a:cubicBezTo>
                    <a:pt x="4073" y="1020"/>
                    <a:pt x="4073" y="1020"/>
                    <a:pt x="4073" y="1020"/>
                  </a:cubicBezTo>
                  <a:cubicBezTo>
                    <a:pt x="4466" y="0"/>
                    <a:pt x="4466" y="0"/>
                    <a:pt x="4466" y="0"/>
                  </a:cubicBezTo>
                  <a:cubicBezTo>
                    <a:pt x="3924" y="0"/>
                    <a:pt x="3924" y="0"/>
                    <a:pt x="39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</p:grpSp>
      <p:sp>
        <p:nvSpPr>
          <p:cNvPr id="28" name="Copyright">
            <a:extLst>
              <a:ext uri="{FF2B5EF4-FFF2-40B4-BE49-F238E27FC236}">
                <a16:creationId xmlns:a16="http://schemas.microsoft.com/office/drawing/2014/main" id="{BBB50046-B4C6-4A59-B972-7AC28B953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 bwMode="gray">
          <a:xfrm>
            <a:off x="4774807" y="7042150"/>
            <a:ext cx="3455186" cy="273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Symbol" panose="05050102010706020507" pitchFamily="18" charset="2"/>
              <a:buChar char="-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tx2"/>
              </a:buClr>
              <a:buFont typeface="+mj-lt"/>
              <a:buAutoNum type="arabi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+mj-lt"/>
              <a:buAutoNum type="alphaL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None/>
              <a:defRPr sz="600" kern="1200" cap="none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indent="0" algn="ctr" defTabSz="457200" fontAlgn="auto">
              <a:lnSpc>
                <a:spcPct val="100000"/>
              </a:lnSpc>
              <a:spcBef>
                <a:spcPts val="427"/>
              </a:spcBef>
              <a:spcAft>
                <a:spcPts val="427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800" b="0" noProof="1">
                <a:solidFill>
                  <a:schemeClr val="bg1"/>
                </a:solidFill>
                <a:latin typeface="Segoe UI" panose="020B0502040204020203" pitchFamily="34" charset="0"/>
              </a:rPr>
              <a:t>© DATEV eG, alle Rechte vorbehalten</a:t>
            </a:r>
          </a:p>
        </p:txBody>
      </p:sp>
      <p:sp>
        <p:nvSpPr>
          <p:cNvPr id="30" name="Foliennummernplatzhalter 4">
            <a:extLst>
              <a:ext uri="{FF2B5EF4-FFF2-40B4-BE49-F238E27FC236}">
                <a16:creationId xmlns:a16="http://schemas.microsoft.com/office/drawing/2014/main" id="{EE440229-E64E-4583-A280-DB562680B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 bwMode="gray">
          <a:xfrm>
            <a:off x="9185275" y="7527643"/>
            <a:ext cx="2925763" cy="3889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4FF3DF-A5E6-4196-9473-7CBA17E326DE}" type="slidenum">
              <a:rPr lang="de-DE" sz="100" b="1" smtClean="0">
                <a:solidFill>
                  <a:sysClr val="windowText" lastClr="000000"/>
                </a:solidFill>
              </a:rPr>
              <a:pPr>
                <a:defRPr/>
              </a:pPr>
              <a:t>‹Nr.›</a:t>
            </a:fld>
            <a:endParaRPr lang="de-DE" sz="1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642271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animiert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44F0664F-5DA2-49A5-8021-526DC3E4F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38C22C-E1B0-44F4-BDC2-2EA831E3C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329055"/>
            <a:ext cx="1296984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A75E7E71-4759-4A59-8AAD-D9062ED976B0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4054-2D83-4E4C-B9EF-9AC639A5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29055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r>
              <a:rPr lang="de-DE" dirty="0"/>
              <a:t>Hier kann eine Fußzeile stehen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B83A3F-B981-41C2-8F2A-B021DA2D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29055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MARKE">
            <a:extLst>
              <a:ext uri="{FF2B5EF4-FFF2-40B4-BE49-F238E27FC236}">
                <a16:creationId xmlns:a16="http://schemas.microsoft.com/office/drawing/2014/main" id="{5CE3462C-8DA3-453D-9C64-ED0F8858E1E2}"/>
              </a:ext>
            </a:extLst>
          </p:cNvPr>
          <p:cNvSpPr>
            <a:spLocks/>
          </p:cNvSpPr>
          <p:nvPr userDrawn="1"/>
        </p:nvSpPr>
        <p:spPr bwMode="gray">
          <a:xfrm>
            <a:off x="5834938" y="2289600"/>
            <a:ext cx="1330053" cy="940902"/>
          </a:xfrm>
          <a:custGeom>
            <a:avLst/>
            <a:gdLst>
              <a:gd name="T0" fmla="*/ 0 w 4368"/>
              <a:gd name="T1" fmla="*/ 0 h 3090"/>
              <a:gd name="T2" fmla="*/ 4368 w 4368"/>
              <a:gd name="T3" fmla="*/ 0 h 3090"/>
              <a:gd name="T4" fmla="*/ 4368 w 4368"/>
              <a:gd name="T5" fmla="*/ 3090 h 3090"/>
              <a:gd name="T6" fmla="*/ 0 w 4368"/>
              <a:gd name="T7" fmla="*/ 3090 h 3090"/>
              <a:gd name="T8" fmla="*/ 0 w 4368"/>
              <a:gd name="T9" fmla="*/ 0 h 3090"/>
              <a:gd name="T10" fmla="*/ 0 w 4368"/>
              <a:gd name="T11" fmla="*/ 0 h 3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68" h="3090">
                <a:moveTo>
                  <a:pt x="0" y="0"/>
                </a:moveTo>
                <a:lnTo>
                  <a:pt x="4368" y="0"/>
                </a:lnTo>
                <a:lnTo>
                  <a:pt x="4368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7536" tIns="48768" rIns="97536" bIns="48768" numCol="1" anchor="t" anchorCtr="0" compatLnSpc="1">
            <a:prstTxWarp prst="textNoShape">
              <a:avLst/>
            </a:prstTxWarp>
          </a:bodyPr>
          <a:lstStyle/>
          <a:p>
            <a:endParaRPr lang="de-DE" sz="2048" dirty="0">
              <a:latin typeface="Segoe UI" panose="020B0502040204020203" pitchFamily="34" charset="0"/>
            </a:endParaRPr>
          </a:p>
        </p:txBody>
      </p:sp>
      <p:sp>
        <p:nvSpPr>
          <p:cNvPr id="15" name="DATEV">
            <a:extLst>
              <a:ext uri="{FF2B5EF4-FFF2-40B4-BE49-F238E27FC236}">
                <a16:creationId xmlns:a16="http://schemas.microsoft.com/office/drawing/2014/main" id="{4E32C730-96B7-4E11-B90C-B8620C31834F}"/>
              </a:ext>
            </a:extLst>
          </p:cNvPr>
          <p:cNvSpPr>
            <a:spLocks noEditPoints="1"/>
          </p:cNvSpPr>
          <p:nvPr userDrawn="1"/>
        </p:nvSpPr>
        <p:spPr bwMode="gray">
          <a:xfrm>
            <a:off x="5836156" y="3300841"/>
            <a:ext cx="1333707" cy="304804"/>
          </a:xfrm>
          <a:custGeom>
            <a:avLst/>
            <a:gdLst>
              <a:gd name="T0" fmla="*/ 211 w 4466"/>
              <a:gd name="T1" fmla="*/ 848 h 1020"/>
              <a:gd name="T2" fmla="*/ 329 w 4466"/>
              <a:gd name="T3" fmla="*/ 848 h 1020"/>
              <a:gd name="T4" fmla="*/ 667 w 4466"/>
              <a:gd name="T5" fmla="*/ 510 h 1020"/>
              <a:gd name="T6" fmla="*/ 384 w 4466"/>
              <a:gd name="T7" fmla="*/ 173 h 1020"/>
              <a:gd name="T8" fmla="*/ 211 w 4466"/>
              <a:gd name="T9" fmla="*/ 173 h 1020"/>
              <a:gd name="T10" fmla="*/ 211 w 4466"/>
              <a:gd name="T11" fmla="*/ 848 h 1020"/>
              <a:gd name="T12" fmla="*/ 0 w 4466"/>
              <a:gd name="T13" fmla="*/ 0 h 1020"/>
              <a:gd name="T14" fmla="*/ 400 w 4466"/>
              <a:gd name="T15" fmla="*/ 0 h 1020"/>
              <a:gd name="T16" fmla="*/ 879 w 4466"/>
              <a:gd name="T17" fmla="*/ 518 h 1020"/>
              <a:gd name="T18" fmla="*/ 368 w 4466"/>
              <a:gd name="T19" fmla="*/ 1020 h 1020"/>
              <a:gd name="T20" fmla="*/ 0 w 4466"/>
              <a:gd name="T21" fmla="*/ 1020 h 1020"/>
              <a:gd name="T22" fmla="*/ 0 w 4466"/>
              <a:gd name="T23" fmla="*/ 0 h 1020"/>
              <a:gd name="T24" fmla="*/ 2692 w 4466"/>
              <a:gd name="T25" fmla="*/ 0 h 1020"/>
              <a:gd name="T26" fmla="*/ 3375 w 4466"/>
              <a:gd name="T27" fmla="*/ 0 h 1020"/>
              <a:gd name="T28" fmla="*/ 3375 w 4466"/>
              <a:gd name="T29" fmla="*/ 173 h 1020"/>
              <a:gd name="T30" fmla="*/ 2911 w 4466"/>
              <a:gd name="T31" fmla="*/ 173 h 1020"/>
              <a:gd name="T32" fmla="*/ 2911 w 4466"/>
              <a:gd name="T33" fmla="*/ 400 h 1020"/>
              <a:gd name="T34" fmla="*/ 3343 w 4466"/>
              <a:gd name="T35" fmla="*/ 400 h 1020"/>
              <a:gd name="T36" fmla="*/ 3343 w 4466"/>
              <a:gd name="T37" fmla="*/ 573 h 1020"/>
              <a:gd name="T38" fmla="*/ 2911 w 4466"/>
              <a:gd name="T39" fmla="*/ 573 h 1020"/>
              <a:gd name="T40" fmla="*/ 2911 w 4466"/>
              <a:gd name="T41" fmla="*/ 856 h 1020"/>
              <a:gd name="T42" fmla="*/ 3398 w 4466"/>
              <a:gd name="T43" fmla="*/ 856 h 1020"/>
              <a:gd name="T44" fmla="*/ 3398 w 4466"/>
              <a:gd name="T45" fmla="*/ 1020 h 1020"/>
              <a:gd name="T46" fmla="*/ 2692 w 4466"/>
              <a:gd name="T47" fmla="*/ 1020 h 1020"/>
              <a:gd name="T48" fmla="*/ 2692 w 4466"/>
              <a:gd name="T49" fmla="*/ 0 h 1020"/>
              <a:gd name="T50" fmla="*/ 1334 w 4466"/>
              <a:gd name="T51" fmla="*/ 1020 h 1020"/>
              <a:gd name="T52" fmla="*/ 1334 w 4466"/>
              <a:gd name="T53" fmla="*/ 856 h 1020"/>
              <a:gd name="T54" fmla="*/ 1616 w 4466"/>
              <a:gd name="T55" fmla="*/ 856 h 1020"/>
              <a:gd name="T56" fmla="*/ 1365 w 4466"/>
              <a:gd name="T57" fmla="*/ 212 h 1020"/>
              <a:gd name="T58" fmla="*/ 1059 w 4466"/>
              <a:gd name="T59" fmla="*/ 1020 h 1020"/>
              <a:gd name="T60" fmla="*/ 839 w 4466"/>
              <a:gd name="T61" fmla="*/ 1020 h 1020"/>
              <a:gd name="T62" fmla="*/ 1232 w 4466"/>
              <a:gd name="T63" fmla="*/ 0 h 1020"/>
              <a:gd name="T64" fmla="*/ 1499 w 4466"/>
              <a:gd name="T65" fmla="*/ 0 h 1020"/>
              <a:gd name="T66" fmla="*/ 1899 w 4466"/>
              <a:gd name="T67" fmla="*/ 1020 h 1020"/>
              <a:gd name="T68" fmla="*/ 1334 w 4466"/>
              <a:gd name="T69" fmla="*/ 1020 h 1020"/>
              <a:gd name="T70" fmla="*/ 1726 w 4466"/>
              <a:gd name="T71" fmla="*/ 173 h 1020"/>
              <a:gd name="T72" fmla="*/ 1726 w 4466"/>
              <a:gd name="T73" fmla="*/ 0 h 1020"/>
              <a:gd name="T74" fmla="*/ 2605 w 4466"/>
              <a:gd name="T75" fmla="*/ 0 h 1020"/>
              <a:gd name="T76" fmla="*/ 2605 w 4466"/>
              <a:gd name="T77" fmla="*/ 173 h 1020"/>
              <a:gd name="T78" fmla="*/ 2284 w 4466"/>
              <a:gd name="T79" fmla="*/ 173 h 1020"/>
              <a:gd name="T80" fmla="*/ 2284 w 4466"/>
              <a:gd name="T81" fmla="*/ 1020 h 1020"/>
              <a:gd name="T82" fmla="*/ 2056 w 4466"/>
              <a:gd name="T83" fmla="*/ 1020 h 1020"/>
              <a:gd name="T84" fmla="*/ 2056 w 4466"/>
              <a:gd name="T85" fmla="*/ 173 h 1020"/>
              <a:gd name="T86" fmla="*/ 1726 w 4466"/>
              <a:gd name="T87" fmla="*/ 173 h 1020"/>
              <a:gd name="T88" fmla="*/ 3924 w 4466"/>
              <a:gd name="T89" fmla="*/ 0 h 1020"/>
              <a:gd name="T90" fmla="*/ 3924 w 4466"/>
              <a:gd name="T91" fmla="*/ 173 h 1020"/>
              <a:gd name="T92" fmla="*/ 4183 w 4466"/>
              <a:gd name="T93" fmla="*/ 173 h 1020"/>
              <a:gd name="T94" fmla="*/ 3948 w 4466"/>
              <a:gd name="T95" fmla="*/ 793 h 1020"/>
              <a:gd name="T96" fmla="*/ 3657 w 4466"/>
              <a:gd name="T97" fmla="*/ 0 h 1020"/>
              <a:gd name="T98" fmla="*/ 3429 w 4466"/>
              <a:gd name="T99" fmla="*/ 0 h 1020"/>
              <a:gd name="T100" fmla="*/ 3830 w 4466"/>
              <a:gd name="T101" fmla="*/ 1020 h 1020"/>
              <a:gd name="T102" fmla="*/ 4073 w 4466"/>
              <a:gd name="T103" fmla="*/ 1020 h 1020"/>
              <a:gd name="T104" fmla="*/ 4466 w 4466"/>
              <a:gd name="T105" fmla="*/ 0 h 1020"/>
              <a:gd name="T106" fmla="*/ 3924 w 4466"/>
              <a:gd name="T107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466" h="1020">
                <a:moveTo>
                  <a:pt x="211" y="848"/>
                </a:moveTo>
                <a:cubicBezTo>
                  <a:pt x="329" y="848"/>
                  <a:pt x="329" y="848"/>
                  <a:pt x="329" y="848"/>
                </a:cubicBezTo>
                <a:cubicBezTo>
                  <a:pt x="510" y="848"/>
                  <a:pt x="659" y="730"/>
                  <a:pt x="667" y="510"/>
                </a:cubicBezTo>
                <a:cubicBezTo>
                  <a:pt x="675" y="298"/>
                  <a:pt x="557" y="173"/>
                  <a:pt x="384" y="173"/>
                </a:cubicBezTo>
                <a:cubicBezTo>
                  <a:pt x="211" y="173"/>
                  <a:pt x="211" y="173"/>
                  <a:pt x="211" y="173"/>
                </a:cubicBezTo>
                <a:cubicBezTo>
                  <a:pt x="211" y="848"/>
                  <a:pt x="211" y="848"/>
                  <a:pt x="211" y="848"/>
                </a:cubicBezTo>
                <a:close/>
                <a:moveTo>
                  <a:pt x="0" y="0"/>
                </a:moveTo>
                <a:cubicBezTo>
                  <a:pt x="400" y="0"/>
                  <a:pt x="400" y="0"/>
                  <a:pt x="400" y="0"/>
                </a:cubicBezTo>
                <a:cubicBezTo>
                  <a:pt x="675" y="0"/>
                  <a:pt x="871" y="204"/>
                  <a:pt x="879" y="518"/>
                </a:cubicBezTo>
                <a:cubicBezTo>
                  <a:pt x="879" y="801"/>
                  <a:pt x="643" y="1020"/>
                  <a:pt x="368" y="1020"/>
                </a:cubicBezTo>
                <a:cubicBezTo>
                  <a:pt x="0" y="1020"/>
                  <a:pt x="0" y="1020"/>
                  <a:pt x="0" y="102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2692" y="0"/>
                </a:moveTo>
                <a:cubicBezTo>
                  <a:pt x="3375" y="0"/>
                  <a:pt x="3375" y="0"/>
                  <a:pt x="3375" y="0"/>
                </a:cubicBezTo>
                <a:cubicBezTo>
                  <a:pt x="3375" y="173"/>
                  <a:pt x="3375" y="173"/>
                  <a:pt x="3375" y="173"/>
                </a:cubicBezTo>
                <a:cubicBezTo>
                  <a:pt x="2911" y="173"/>
                  <a:pt x="2911" y="173"/>
                  <a:pt x="2911" y="173"/>
                </a:cubicBezTo>
                <a:cubicBezTo>
                  <a:pt x="2911" y="400"/>
                  <a:pt x="2911" y="400"/>
                  <a:pt x="2911" y="400"/>
                </a:cubicBezTo>
                <a:cubicBezTo>
                  <a:pt x="3343" y="400"/>
                  <a:pt x="3343" y="400"/>
                  <a:pt x="3343" y="400"/>
                </a:cubicBezTo>
                <a:cubicBezTo>
                  <a:pt x="3343" y="573"/>
                  <a:pt x="3343" y="573"/>
                  <a:pt x="3343" y="573"/>
                </a:cubicBezTo>
                <a:cubicBezTo>
                  <a:pt x="2911" y="573"/>
                  <a:pt x="2911" y="573"/>
                  <a:pt x="2911" y="573"/>
                </a:cubicBezTo>
                <a:cubicBezTo>
                  <a:pt x="2911" y="856"/>
                  <a:pt x="2911" y="856"/>
                  <a:pt x="2911" y="856"/>
                </a:cubicBezTo>
                <a:cubicBezTo>
                  <a:pt x="3398" y="856"/>
                  <a:pt x="3398" y="856"/>
                  <a:pt x="3398" y="856"/>
                </a:cubicBezTo>
                <a:cubicBezTo>
                  <a:pt x="3398" y="1020"/>
                  <a:pt x="3398" y="1020"/>
                  <a:pt x="3398" y="1020"/>
                </a:cubicBezTo>
                <a:cubicBezTo>
                  <a:pt x="2692" y="1020"/>
                  <a:pt x="2692" y="1020"/>
                  <a:pt x="2692" y="1020"/>
                </a:cubicBezTo>
                <a:cubicBezTo>
                  <a:pt x="2692" y="0"/>
                  <a:pt x="2692" y="0"/>
                  <a:pt x="2692" y="0"/>
                </a:cubicBezTo>
                <a:close/>
                <a:moveTo>
                  <a:pt x="1334" y="1020"/>
                </a:moveTo>
                <a:cubicBezTo>
                  <a:pt x="1334" y="856"/>
                  <a:pt x="1334" y="856"/>
                  <a:pt x="1334" y="856"/>
                </a:cubicBezTo>
                <a:cubicBezTo>
                  <a:pt x="1616" y="856"/>
                  <a:pt x="1616" y="856"/>
                  <a:pt x="1616" y="856"/>
                </a:cubicBezTo>
                <a:cubicBezTo>
                  <a:pt x="1365" y="212"/>
                  <a:pt x="1365" y="212"/>
                  <a:pt x="1365" y="212"/>
                </a:cubicBezTo>
                <a:cubicBezTo>
                  <a:pt x="1059" y="1020"/>
                  <a:pt x="1059" y="1020"/>
                  <a:pt x="1059" y="1020"/>
                </a:cubicBezTo>
                <a:cubicBezTo>
                  <a:pt x="839" y="1020"/>
                  <a:pt x="839" y="1020"/>
                  <a:pt x="839" y="102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99" y="0"/>
                  <a:pt x="1499" y="0"/>
                  <a:pt x="1499" y="0"/>
                </a:cubicBezTo>
                <a:cubicBezTo>
                  <a:pt x="1899" y="1020"/>
                  <a:pt x="1899" y="1020"/>
                  <a:pt x="1899" y="1020"/>
                </a:cubicBezTo>
                <a:cubicBezTo>
                  <a:pt x="1334" y="1020"/>
                  <a:pt x="1334" y="1020"/>
                  <a:pt x="1334" y="1020"/>
                </a:cubicBezTo>
                <a:close/>
                <a:moveTo>
                  <a:pt x="1726" y="173"/>
                </a:moveTo>
                <a:cubicBezTo>
                  <a:pt x="1726" y="0"/>
                  <a:pt x="1726" y="0"/>
                  <a:pt x="1726" y="0"/>
                </a:cubicBezTo>
                <a:cubicBezTo>
                  <a:pt x="2605" y="0"/>
                  <a:pt x="2605" y="0"/>
                  <a:pt x="2605" y="0"/>
                </a:cubicBezTo>
                <a:cubicBezTo>
                  <a:pt x="2605" y="173"/>
                  <a:pt x="2605" y="173"/>
                  <a:pt x="2605" y="173"/>
                </a:cubicBezTo>
                <a:cubicBezTo>
                  <a:pt x="2284" y="173"/>
                  <a:pt x="2284" y="173"/>
                  <a:pt x="2284" y="173"/>
                </a:cubicBezTo>
                <a:cubicBezTo>
                  <a:pt x="2284" y="1020"/>
                  <a:pt x="2284" y="1020"/>
                  <a:pt x="2284" y="1020"/>
                </a:cubicBezTo>
                <a:cubicBezTo>
                  <a:pt x="2056" y="1020"/>
                  <a:pt x="2056" y="1020"/>
                  <a:pt x="2056" y="1020"/>
                </a:cubicBezTo>
                <a:cubicBezTo>
                  <a:pt x="2056" y="173"/>
                  <a:pt x="2056" y="173"/>
                  <a:pt x="2056" y="173"/>
                </a:cubicBezTo>
                <a:cubicBezTo>
                  <a:pt x="1726" y="173"/>
                  <a:pt x="1726" y="173"/>
                  <a:pt x="1726" y="173"/>
                </a:cubicBezTo>
                <a:close/>
                <a:moveTo>
                  <a:pt x="3924" y="0"/>
                </a:moveTo>
                <a:cubicBezTo>
                  <a:pt x="3924" y="173"/>
                  <a:pt x="3924" y="173"/>
                  <a:pt x="3924" y="173"/>
                </a:cubicBezTo>
                <a:cubicBezTo>
                  <a:pt x="4183" y="173"/>
                  <a:pt x="4183" y="173"/>
                  <a:pt x="4183" y="173"/>
                </a:cubicBezTo>
                <a:cubicBezTo>
                  <a:pt x="3948" y="793"/>
                  <a:pt x="3948" y="793"/>
                  <a:pt x="3948" y="793"/>
                </a:cubicBezTo>
                <a:cubicBezTo>
                  <a:pt x="3657" y="0"/>
                  <a:pt x="3657" y="0"/>
                  <a:pt x="3657" y="0"/>
                </a:cubicBezTo>
                <a:cubicBezTo>
                  <a:pt x="3429" y="0"/>
                  <a:pt x="3429" y="0"/>
                  <a:pt x="3429" y="0"/>
                </a:cubicBezTo>
                <a:cubicBezTo>
                  <a:pt x="3830" y="1020"/>
                  <a:pt x="3830" y="1020"/>
                  <a:pt x="3830" y="1020"/>
                </a:cubicBezTo>
                <a:cubicBezTo>
                  <a:pt x="4073" y="1020"/>
                  <a:pt x="4073" y="1020"/>
                  <a:pt x="4073" y="1020"/>
                </a:cubicBezTo>
                <a:cubicBezTo>
                  <a:pt x="4466" y="0"/>
                  <a:pt x="4466" y="0"/>
                  <a:pt x="4466" y="0"/>
                </a:cubicBezTo>
                <a:cubicBezTo>
                  <a:pt x="3924" y="0"/>
                  <a:pt x="3924" y="0"/>
                  <a:pt x="3924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7536" tIns="48768" rIns="97536" bIns="48768" numCol="1" anchor="t" anchorCtr="0" compatLnSpc="1">
            <a:prstTxWarp prst="textNoShape">
              <a:avLst/>
            </a:prstTxWarp>
          </a:bodyPr>
          <a:lstStyle/>
          <a:p>
            <a:endParaRPr lang="de-DE" sz="2048" dirty="0">
              <a:latin typeface="Segoe UI" panose="020B0502040204020203" pitchFamily="34" charset="0"/>
            </a:endParaRPr>
          </a:p>
        </p:txBody>
      </p:sp>
      <p:sp>
        <p:nvSpPr>
          <p:cNvPr id="16" name="DATEV Shape">
            <a:extLst>
              <a:ext uri="{FF2B5EF4-FFF2-40B4-BE49-F238E27FC236}">
                <a16:creationId xmlns:a16="http://schemas.microsoft.com/office/drawing/2014/main" id="{60572092-6055-45C2-A404-615A6BF93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990904" y="3613150"/>
            <a:ext cx="3022993" cy="3702050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8B05C35B-07EF-4A81-9490-B017AAFD8BC6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074405" y="4233600"/>
            <a:ext cx="2450366" cy="4360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1400" b="1" kern="1200" baseline="0">
                <a:latin typeface="+mj-lt"/>
              </a:defRPr>
            </a:lvl2pPr>
            <a:lvl3pPr eaLnBrk="1" hangingPunct="1">
              <a:defRPr sz="1400" b="1" kern="1200" baseline="0">
                <a:latin typeface="+mj-lt"/>
              </a:defRPr>
            </a:lvl3pPr>
            <a:lvl4pPr eaLnBrk="1" hangingPunct="1">
              <a:defRPr sz="1400" b="1" kern="1200" baseline="0">
                <a:latin typeface="+mn-lt"/>
              </a:defRPr>
            </a:lvl4pPr>
            <a:lvl5pPr eaLnBrk="1" hangingPunct="1">
              <a:defRPr sz="1400" b="1" kern="1200" baseline="0">
                <a:latin typeface="+mj-lt"/>
              </a:defRPr>
            </a:lvl5pPr>
            <a:lvl6pPr eaLnBrk="1" hangingPunct="1">
              <a:defRPr sz="1400" b="1" kern="1200" baseline="0">
                <a:latin typeface="+mj-lt"/>
              </a:defRPr>
            </a:lvl6pPr>
            <a:lvl7pPr eaLnBrk="1" hangingPunct="1">
              <a:defRPr sz="1400" b="1" kern="1200" baseline="0">
                <a:latin typeface="+mj-lt"/>
              </a:defRPr>
            </a:lvl7pPr>
            <a:lvl8pPr eaLnBrk="1" hangingPunct="1">
              <a:defRPr sz="1400" b="1" kern="1200" baseline="0">
                <a:latin typeface="+mj-lt"/>
              </a:defRPr>
            </a:lvl8pPr>
            <a:lvl9pPr eaLnBrk="1" hangingPunct="1">
              <a:defRPr sz="1400" b="1" kern="1200" baseline="0">
                <a:latin typeface="+mj-lt"/>
              </a:defRPr>
            </a:lvl9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noProof="1">
                <a:latin typeface="Compatil DATEV" panose="02060503060505020203" pitchFamily="18" charset="0"/>
              </a:rPr>
              <a:t>Gemeinsam.</a:t>
            </a:r>
            <a:endParaRPr kumimoji="0" lang="de-DE" sz="3200" b="1" i="0" u="none" strike="noStrike" kern="1200" cap="none" spc="0" normalizeH="0" baseline="0" noProof="1">
              <a:ln>
                <a:noFill/>
              </a:ln>
              <a:effectLst/>
              <a:uLnTx/>
              <a:uFillTx/>
              <a:latin typeface="Compatil DATEV" panose="02060503060505020203" pitchFamily="18" charset="0"/>
            </a:endParaRPr>
          </a:p>
        </p:txBody>
      </p:sp>
      <p:sp>
        <p:nvSpPr>
          <p:cNvPr id="19" name="BILDMARKE Shape">
            <a:extLst>
              <a:ext uri="{FF2B5EF4-FFF2-40B4-BE49-F238E27FC236}">
                <a16:creationId xmlns:a16="http://schemas.microsoft.com/office/drawing/2014/main" id="{6105E61B-3270-4B5D-B90E-0AF8084B2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" y="1967290"/>
            <a:ext cx="5834938" cy="133271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20" name="Copyright">
            <a:extLst>
              <a:ext uri="{FF2B5EF4-FFF2-40B4-BE49-F238E27FC236}">
                <a16:creationId xmlns:a16="http://schemas.microsoft.com/office/drawing/2014/main" id="{7C227F76-EE59-46DD-8395-B535539DF6E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774807" y="7042150"/>
            <a:ext cx="3455186" cy="273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Symbol" panose="05050102010706020507" pitchFamily="18" charset="2"/>
              <a:buChar char="-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tx2"/>
              </a:buClr>
              <a:buFont typeface="+mj-lt"/>
              <a:buAutoNum type="arabi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+mj-lt"/>
              <a:buAutoNum type="alphaL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None/>
              <a:defRPr sz="600" kern="1200" cap="none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indent="0" algn="ctr" defTabSz="457200" fontAlgn="auto">
              <a:lnSpc>
                <a:spcPct val="100000"/>
              </a:lnSpc>
              <a:spcBef>
                <a:spcPts val="427"/>
              </a:spcBef>
              <a:spcAft>
                <a:spcPts val="427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800" b="0" noProof="1">
                <a:solidFill>
                  <a:srgbClr val="666666"/>
                </a:solidFill>
                <a:latin typeface="Segoe UI" panose="020B0502040204020203" pitchFamily="34" charset="0"/>
              </a:rPr>
              <a:t>© DATEV eG, alle Rechte vorbehalten</a:t>
            </a:r>
          </a:p>
        </p:txBody>
      </p:sp>
      <p:sp>
        <p:nvSpPr>
          <p:cNvPr id="21" name="Copyright Shape">
            <a:extLst>
              <a:ext uri="{FF2B5EF4-FFF2-40B4-BE49-F238E27FC236}">
                <a16:creationId xmlns:a16="http://schemas.microsoft.com/office/drawing/2014/main" id="{29288160-4027-4190-97CD-F3C87773B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910013" y="7234237"/>
            <a:ext cx="5618090" cy="80961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BF5B9470-BEFC-42AF-A4E9-C5DEF6EB6CB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443838" y="4233600"/>
            <a:ext cx="3630568" cy="43603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1400" b="1" kern="1200" baseline="0">
                <a:latin typeface="+mj-lt"/>
              </a:defRPr>
            </a:lvl2pPr>
            <a:lvl3pPr eaLnBrk="1" hangingPunct="1">
              <a:defRPr sz="1400" b="1" kern="1200" baseline="0">
                <a:latin typeface="+mj-lt"/>
              </a:defRPr>
            </a:lvl3pPr>
            <a:lvl4pPr eaLnBrk="1" hangingPunct="1">
              <a:defRPr sz="1400" b="1" kern="1200" baseline="0">
                <a:latin typeface="+mn-lt"/>
              </a:defRPr>
            </a:lvl4pPr>
            <a:lvl5pPr eaLnBrk="1" hangingPunct="1">
              <a:defRPr sz="1400" b="1" kern="1200" baseline="0">
                <a:latin typeface="+mj-lt"/>
              </a:defRPr>
            </a:lvl5pPr>
            <a:lvl6pPr eaLnBrk="1" hangingPunct="1">
              <a:defRPr sz="1400" b="1" kern="1200" baseline="0">
                <a:latin typeface="+mj-lt"/>
              </a:defRPr>
            </a:lvl6pPr>
            <a:lvl7pPr eaLnBrk="1" hangingPunct="1">
              <a:defRPr sz="1400" b="1" kern="1200" baseline="0">
                <a:latin typeface="+mj-lt"/>
              </a:defRPr>
            </a:lvl7pPr>
            <a:lvl8pPr eaLnBrk="1" hangingPunct="1">
              <a:defRPr sz="1400" b="1" kern="1200" baseline="0">
                <a:latin typeface="+mj-lt"/>
              </a:defRPr>
            </a:lvl8pPr>
            <a:lvl9pPr eaLnBrk="1" hangingPunct="1">
              <a:defRPr sz="1400" b="1" kern="1200" baseline="0">
                <a:latin typeface="+mj-lt"/>
              </a:defRPr>
            </a:lvl9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noProof="1">
                <a:solidFill>
                  <a:sysClr val="windowText" lastClr="000000"/>
                </a:solidFill>
                <a:latin typeface="Compatil DATEV" panose="02060503060505020203" pitchFamily="18" charset="0"/>
              </a:rPr>
              <a:t>Zukunft gestalten.</a:t>
            </a:r>
            <a:endParaRPr kumimoji="0" lang="de-DE" sz="3200" b="1" i="0" u="none" strike="noStrike" kern="120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mpatil DATEV" panose="02060503060505020203" pitchFamily="18" charset="0"/>
              <a:ea typeface="+mj-ea"/>
              <a:cs typeface="+mj-cs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C01FD67-63B2-4E41-96A9-3FFA2A435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958387" y="0"/>
            <a:ext cx="3046413" cy="228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spcAft>
                <a:spcPts val="600"/>
              </a:spcAft>
            </a:pPr>
            <a:r>
              <a:rPr lang="de-DE" sz="1800" b="1" dirty="0">
                <a:effectLst/>
                <a:latin typeface="Segoe UI" panose="020B0502040204020203" pitchFamily="34" charset="0"/>
              </a:rPr>
              <a:t>Achtung:</a:t>
            </a:r>
          </a:p>
          <a:p>
            <a:pPr>
              <a:spcAft>
                <a:spcPts val="600"/>
              </a:spcAft>
            </a:pPr>
            <a:r>
              <a:rPr lang="de-DE" sz="1400" b="0" dirty="0">
                <a:effectLst/>
                <a:latin typeface="Segoe UI" panose="020B0502040204020203" pitchFamily="34" charset="0"/>
              </a:rPr>
              <a:t>Dieses Layout kann aufgrund mehrerer Animationen zu Performance-Problemen bei Online-Präsentationen führen.</a:t>
            </a:r>
          </a:p>
          <a:p>
            <a:r>
              <a:rPr lang="de-DE" sz="1400" b="0" dirty="0">
                <a:effectLst/>
                <a:latin typeface="Segoe UI" panose="020B0502040204020203" pitchFamily="34" charset="0"/>
              </a:rPr>
              <a:t>Die Warnung wird im Präsentationsmodus </a:t>
            </a:r>
            <a:r>
              <a:rPr lang="de-DE" sz="1400" b="0" kern="1200" dirty="0">
                <a:solidFill>
                  <a:schemeClr val="lt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nicht angezeigt.</a:t>
            </a:r>
          </a:p>
        </p:txBody>
      </p:sp>
    </p:spTree>
    <p:extLst>
      <p:ext uri="{BB962C8B-B14F-4D97-AF65-F5344CB8AC3E}">
        <p14:creationId xmlns:p14="http://schemas.microsoft.com/office/powerpoint/2010/main" val="85214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1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2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/>
      <p:bldP spid="20" grpId="0"/>
      <p:bldP spid="23" grpId="0"/>
      <p:bldP spid="22" grpId="0" animBg="1"/>
    </p:bld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Verlauf animiert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9C93EAD-090E-448C-928F-0F1FF80C4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38C22C-E1B0-44F4-BDC2-2EA831E3C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329055"/>
            <a:ext cx="1296984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E6CA7360-B11E-4DF1-B475-54BDDBB3F790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4054-2D83-4E4C-B9EF-9AC639A5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29055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r>
              <a:rPr lang="de-DE" dirty="0"/>
              <a:t>Hier kann eine Fußzeile stehen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B83A3F-B981-41C2-8F2A-B021DA2D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29055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BILDMARKE">
            <a:extLst>
              <a:ext uri="{FF2B5EF4-FFF2-40B4-BE49-F238E27FC236}">
                <a16:creationId xmlns:a16="http://schemas.microsoft.com/office/drawing/2014/main" id="{12CA1419-82E1-4C89-899A-F0FD4BF3856E}"/>
              </a:ext>
            </a:extLst>
          </p:cNvPr>
          <p:cNvSpPr>
            <a:spLocks/>
          </p:cNvSpPr>
          <p:nvPr userDrawn="1"/>
        </p:nvSpPr>
        <p:spPr bwMode="gray">
          <a:xfrm>
            <a:off x="5834938" y="2289600"/>
            <a:ext cx="1330053" cy="940902"/>
          </a:xfrm>
          <a:custGeom>
            <a:avLst/>
            <a:gdLst>
              <a:gd name="T0" fmla="*/ 0 w 4368"/>
              <a:gd name="T1" fmla="*/ 0 h 3090"/>
              <a:gd name="T2" fmla="*/ 4368 w 4368"/>
              <a:gd name="T3" fmla="*/ 0 h 3090"/>
              <a:gd name="T4" fmla="*/ 4368 w 4368"/>
              <a:gd name="T5" fmla="*/ 3090 h 3090"/>
              <a:gd name="T6" fmla="*/ 0 w 4368"/>
              <a:gd name="T7" fmla="*/ 3090 h 3090"/>
              <a:gd name="T8" fmla="*/ 0 w 4368"/>
              <a:gd name="T9" fmla="*/ 0 h 3090"/>
              <a:gd name="T10" fmla="*/ 0 w 4368"/>
              <a:gd name="T11" fmla="*/ 0 h 3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68" h="3090">
                <a:moveTo>
                  <a:pt x="0" y="0"/>
                </a:moveTo>
                <a:lnTo>
                  <a:pt x="4368" y="0"/>
                </a:lnTo>
                <a:lnTo>
                  <a:pt x="4368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7536" tIns="48768" rIns="97536" bIns="48768" numCol="1" anchor="t" anchorCtr="0" compatLnSpc="1">
            <a:prstTxWarp prst="textNoShape">
              <a:avLst/>
            </a:prstTxWarp>
          </a:bodyPr>
          <a:lstStyle/>
          <a:p>
            <a:endParaRPr lang="de-DE" sz="2048" dirty="0">
              <a:latin typeface="Segoe UI" panose="020B0502040204020203" pitchFamily="34" charset="0"/>
            </a:endParaRPr>
          </a:p>
        </p:txBody>
      </p:sp>
      <p:sp>
        <p:nvSpPr>
          <p:cNvPr id="23" name="DATEV">
            <a:extLst>
              <a:ext uri="{FF2B5EF4-FFF2-40B4-BE49-F238E27FC236}">
                <a16:creationId xmlns:a16="http://schemas.microsoft.com/office/drawing/2014/main" id="{D6778744-E6B3-4D28-B803-8194F075D1D5}"/>
              </a:ext>
            </a:extLst>
          </p:cNvPr>
          <p:cNvSpPr>
            <a:spLocks noEditPoints="1"/>
          </p:cNvSpPr>
          <p:nvPr userDrawn="1"/>
        </p:nvSpPr>
        <p:spPr bwMode="gray">
          <a:xfrm>
            <a:off x="5836156" y="3300841"/>
            <a:ext cx="1333707" cy="304804"/>
          </a:xfrm>
          <a:custGeom>
            <a:avLst/>
            <a:gdLst>
              <a:gd name="T0" fmla="*/ 211 w 4466"/>
              <a:gd name="T1" fmla="*/ 848 h 1020"/>
              <a:gd name="T2" fmla="*/ 329 w 4466"/>
              <a:gd name="T3" fmla="*/ 848 h 1020"/>
              <a:gd name="T4" fmla="*/ 667 w 4466"/>
              <a:gd name="T5" fmla="*/ 510 h 1020"/>
              <a:gd name="T6" fmla="*/ 384 w 4466"/>
              <a:gd name="T7" fmla="*/ 173 h 1020"/>
              <a:gd name="T8" fmla="*/ 211 w 4466"/>
              <a:gd name="T9" fmla="*/ 173 h 1020"/>
              <a:gd name="T10" fmla="*/ 211 w 4466"/>
              <a:gd name="T11" fmla="*/ 848 h 1020"/>
              <a:gd name="T12" fmla="*/ 0 w 4466"/>
              <a:gd name="T13" fmla="*/ 0 h 1020"/>
              <a:gd name="T14" fmla="*/ 400 w 4466"/>
              <a:gd name="T15" fmla="*/ 0 h 1020"/>
              <a:gd name="T16" fmla="*/ 879 w 4466"/>
              <a:gd name="T17" fmla="*/ 518 h 1020"/>
              <a:gd name="T18" fmla="*/ 368 w 4466"/>
              <a:gd name="T19" fmla="*/ 1020 h 1020"/>
              <a:gd name="T20" fmla="*/ 0 w 4466"/>
              <a:gd name="T21" fmla="*/ 1020 h 1020"/>
              <a:gd name="T22" fmla="*/ 0 w 4466"/>
              <a:gd name="T23" fmla="*/ 0 h 1020"/>
              <a:gd name="T24" fmla="*/ 2692 w 4466"/>
              <a:gd name="T25" fmla="*/ 0 h 1020"/>
              <a:gd name="T26" fmla="*/ 3375 w 4466"/>
              <a:gd name="T27" fmla="*/ 0 h 1020"/>
              <a:gd name="T28" fmla="*/ 3375 w 4466"/>
              <a:gd name="T29" fmla="*/ 173 h 1020"/>
              <a:gd name="T30" fmla="*/ 2911 w 4466"/>
              <a:gd name="T31" fmla="*/ 173 h 1020"/>
              <a:gd name="T32" fmla="*/ 2911 w 4466"/>
              <a:gd name="T33" fmla="*/ 400 h 1020"/>
              <a:gd name="T34" fmla="*/ 3343 w 4466"/>
              <a:gd name="T35" fmla="*/ 400 h 1020"/>
              <a:gd name="T36" fmla="*/ 3343 w 4466"/>
              <a:gd name="T37" fmla="*/ 573 h 1020"/>
              <a:gd name="T38" fmla="*/ 2911 w 4466"/>
              <a:gd name="T39" fmla="*/ 573 h 1020"/>
              <a:gd name="T40" fmla="*/ 2911 w 4466"/>
              <a:gd name="T41" fmla="*/ 856 h 1020"/>
              <a:gd name="T42" fmla="*/ 3398 w 4466"/>
              <a:gd name="T43" fmla="*/ 856 h 1020"/>
              <a:gd name="T44" fmla="*/ 3398 w 4466"/>
              <a:gd name="T45" fmla="*/ 1020 h 1020"/>
              <a:gd name="T46" fmla="*/ 2692 w 4466"/>
              <a:gd name="T47" fmla="*/ 1020 h 1020"/>
              <a:gd name="T48" fmla="*/ 2692 w 4466"/>
              <a:gd name="T49" fmla="*/ 0 h 1020"/>
              <a:gd name="T50" fmla="*/ 1334 w 4466"/>
              <a:gd name="T51" fmla="*/ 1020 h 1020"/>
              <a:gd name="T52" fmla="*/ 1334 w 4466"/>
              <a:gd name="T53" fmla="*/ 856 h 1020"/>
              <a:gd name="T54" fmla="*/ 1616 w 4466"/>
              <a:gd name="T55" fmla="*/ 856 h 1020"/>
              <a:gd name="T56" fmla="*/ 1365 w 4466"/>
              <a:gd name="T57" fmla="*/ 212 h 1020"/>
              <a:gd name="T58" fmla="*/ 1059 w 4466"/>
              <a:gd name="T59" fmla="*/ 1020 h 1020"/>
              <a:gd name="T60" fmla="*/ 839 w 4466"/>
              <a:gd name="T61" fmla="*/ 1020 h 1020"/>
              <a:gd name="T62" fmla="*/ 1232 w 4466"/>
              <a:gd name="T63" fmla="*/ 0 h 1020"/>
              <a:gd name="T64" fmla="*/ 1499 w 4466"/>
              <a:gd name="T65" fmla="*/ 0 h 1020"/>
              <a:gd name="T66" fmla="*/ 1899 w 4466"/>
              <a:gd name="T67" fmla="*/ 1020 h 1020"/>
              <a:gd name="T68" fmla="*/ 1334 w 4466"/>
              <a:gd name="T69" fmla="*/ 1020 h 1020"/>
              <a:gd name="T70" fmla="*/ 1726 w 4466"/>
              <a:gd name="T71" fmla="*/ 173 h 1020"/>
              <a:gd name="T72" fmla="*/ 1726 w 4466"/>
              <a:gd name="T73" fmla="*/ 0 h 1020"/>
              <a:gd name="T74" fmla="*/ 2605 w 4466"/>
              <a:gd name="T75" fmla="*/ 0 h 1020"/>
              <a:gd name="T76" fmla="*/ 2605 w 4466"/>
              <a:gd name="T77" fmla="*/ 173 h 1020"/>
              <a:gd name="T78" fmla="*/ 2284 w 4466"/>
              <a:gd name="T79" fmla="*/ 173 h 1020"/>
              <a:gd name="T80" fmla="*/ 2284 w 4466"/>
              <a:gd name="T81" fmla="*/ 1020 h 1020"/>
              <a:gd name="T82" fmla="*/ 2056 w 4466"/>
              <a:gd name="T83" fmla="*/ 1020 h 1020"/>
              <a:gd name="T84" fmla="*/ 2056 w 4466"/>
              <a:gd name="T85" fmla="*/ 173 h 1020"/>
              <a:gd name="T86" fmla="*/ 1726 w 4466"/>
              <a:gd name="T87" fmla="*/ 173 h 1020"/>
              <a:gd name="T88" fmla="*/ 3924 w 4466"/>
              <a:gd name="T89" fmla="*/ 0 h 1020"/>
              <a:gd name="T90" fmla="*/ 3924 w 4466"/>
              <a:gd name="T91" fmla="*/ 173 h 1020"/>
              <a:gd name="T92" fmla="*/ 4183 w 4466"/>
              <a:gd name="T93" fmla="*/ 173 h 1020"/>
              <a:gd name="T94" fmla="*/ 3948 w 4466"/>
              <a:gd name="T95" fmla="*/ 793 h 1020"/>
              <a:gd name="T96" fmla="*/ 3657 w 4466"/>
              <a:gd name="T97" fmla="*/ 0 h 1020"/>
              <a:gd name="T98" fmla="*/ 3429 w 4466"/>
              <a:gd name="T99" fmla="*/ 0 h 1020"/>
              <a:gd name="T100" fmla="*/ 3830 w 4466"/>
              <a:gd name="T101" fmla="*/ 1020 h 1020"/>
              <a:gd name="T102" fmla="*/ 4073 w 4466"/>
              <a:gd name="T103" fmla="*/ 1020 h 1020"/>
              <a:gd name="T104" fmla="*/ 4466 w 4466"/>
              <a:gd name="T105" fmla="*/ 0 h 1020"/>
              <a:gd name="T106" fmla="*/ 3924 w 4466"/>
              <a:gd name="T107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466" h="1020">
                <a:moveTo>
                  <a:pt x="211" y="848"/>
                </a:moveTo>
                <a:cubicBezTo>
                  <a:pt x="329" y="848"/>
                  <a:pt x="329" y="848"/>
                  <a:pt x="329" y="848"/>
                </a:cubicBezTo>
                <a:cubicBezTo>
                  <a:pt x="510" y="848"/>
                  <a:pt x="659" y="730"/>
                  <a:pt x="667" y="510"/>
                </a:cubicBezTo>
                <a:cubicBezTo>
                  <a:pt x="675" y="298"/>
                  <a:pt x="557" y="173"/>
                  <a:pt x="384" y="173"/>
                </a:cubicBezTo>
                <a:cubicBezTo>
                  <a:pt x="211" y="173"/>
                  <a:pt x="211" y="173"/>
                  <a:pt x="211" y="173"/>
                </a:cubicBezTo>
                <a:cubicBezTo>
                  <a:pt x="211" y="848"/>
                  <a:pt x="211" y="848"/>
                  <a:pt x="211" y="848"/>
                </a:cubicBezTo>
                <a:close/>
                <a:moveTo>
                  <a:pt x="0" y="0"/>
                </a:moveTo>
                <a:cubicBezTo>
                  <a:pt x="400" y="0"/>
                  <a:pt x="400" y="0"/>
                  <a:pt x="400" y="0"/>
                </a:cubicBezTo>
                <a:cubicBezTo>
                  <a:pt x="675" y="0"/>
                  <a:pt x="871" y="204"/>
                  <a:pt x="879" y="518"/>
                </a:cubicBezTo>
                <a:cubicBezTo>
                  <a:pt x="879" y="801"/>
                  <a:pt x="643" y="1020"/>
                  <a:pt x="368" y="1020"/>
                </a:cubicBezTo>
                <a:cubicBezTo>
                  <a:pt x="0" y="1020"/>
                  <a:pt x="0" y="1020"/>
                  <a:pt x="0" y="102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2692" y="0"/>
                </a:moveTo>
                <a:cubicBezTo>
                  <a:pt x="3375" y="0"/>
                  <a:pt x="3375" y="0"/>
                  <a:pt x="3375" y="0"/>
                </a:cubicBezTo>
                <a:cubicBezTo>
                  <a:pt x="3375" y="173"/>
                  <a:pt x="3375" y="173"/>
                  <a:pt x="3375" y="173"/>
                </a:cubicBezTo>
                <a:cubicBezTo>
                  <a:pt x="2911" y="173"/>
                  <a:pt x="2911" y="173"/>
                  <a:pt x="2911" y="173"/>
                </a:cubicBezTo>
                <a:cubicBezTo>
                  <a:pt x="2911" y="400"/>
                  <a:pt x="2911" y="400"/>
                  <a:pt x="2911" y="400"/>
                </a:cubicBezTo>
                <a:cubicBezTo>
                  <a:pt x="3343" y="400"/>
                  <a:pt x="3343" y="400"/>
                  <a:pt x="3343" y="400"/>
                </a:cubicBezTo>
                <a:cubicBezTo>
                  <a:pt x="3343" y="573"/>
                  <a:pt x="3343" y="573"/>
                  <a:pt x="3343" y="573"/>
                </a:cubicBezTo>
                <a:cubicBezTo>
                  <a:pt x="2911" y="573"/>
                  <a:pt x="2911" y="573"/>
                  <a:pt x="2911" y="573"/>
                </a:cubicBezTo>
                <a:cubicBezTo>
                  <a:pt x="2911" y="856"/>
                  <a:pt x="2911" y="856"/>
                  <a:pt x="2911" y="856"/>
                </a:cubicBezTo>
                <a:cubicBezTo>
                  <a:pt x="3398" y="856"/>
                  <a:pt x="3398" y="856"/>
                  <a:pt x="3398" y="856"/>
                </a:cubicBezTo>
                <a:cubicBezTo>
                  <a:pt x="3398" y="1020"/>
                  <a:pt x="3398" y="1020"/>
                  <a:pt x="3398" y="1020"/>
                </a:cubicBezTo>
                <a:cubicBezTo>
                  <a:pt x="2692" y="1020"/>
                  <a:pt x="2692" y="1020"/>
                  <a:pt x="2692" y="1020"/>
                </a:cubicBezTo>
                <a:cubicBezTo>
                  <a:pt x="2692" y="0"/>
                  <a:pt x="2692" y="0"/>
                  <a:pt x="2692" y="0"/>
                </a:cubicBezTo>
                <a:close/>
                <a:moveTo>
                  <a:pt x="1334" y="1020"/>
                </a:moveTo>
                <a:cubicBezTo>
                  <a:pt x="1334" y="856"/>
                  <a:pt x="1334" y="856"/>
                  <a:pt x="1334" y="856"/>
                </a:cubicBezTo>
                <a:cubicBezTo>
                  <a:pt x="1616" y="856"/>
                  <a:pt x="1616" y="856"/>
                  <a:pt x="1616" y="856"/>
                </a:cubicBezTo>
                <a:cubicBezTo>
                  <a:pt x="1365" y="212"/>
                  <a:pt x="1365" y="212"/>
                  <a:pt x="1365" y="212"/>
                </a:cubicBezTo>
                <a:cubicBezTo>
                  <a:pt x="1059" y="1020"/>
                  <a:pt x="1059" y="1020"/>
                  <a:pt x="1059" y="1020"/>
                </a:cubicBezTo>
                <a:cubicBezTo>
                  <a:pt x="839" y="1020"/>
                  <a:pt x="839" y="1020"/>
                  <a:pt x="839" y="102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99" y="0"/>
                  <a:pt x="1499" y="0"/>
                  <a:pt x="1499" y="0"/>
                </a:cubicBezTo>
                <a:cubicBezTo>
                  <a:pt x="1899" y="1020"/>
                  <a:pt x="1899" y="1020"/>
                  <a:pt x="1899" y="1020"/>
                </a:cubicBezTo>
                <a:cubicBezTo>
                  <a:pt x="1334" y="1020"/>
                  <a:pt x="1334" y="1020"/>
                  <a:pt x="1334" y="1020"/>
                </a:cubicBezTo>
                <a:close/>
                <a:moveTo>
                  <a:pt x="1726" y="173"/>
                </a:moveTo>
                <a:cubicBezTo>
                  <a:pt x="1726" y="0"/>
                  <a:pt x="1726" y="0"/>
                  <a:pt x="1726" y="0"/>
                </a:cubicBezTo>
                <a:cubicBezTo>
                  <a:pt x="2605" y="0"/>
                  <a:pt x="2605" y="0"/>
                  <a:pt x="2605" y="0"/>
                </a:cubicBezTo>
                <a:cubicBezTo>
                  <a:pt x="2605" y="173"/>
                  <a:pt x="2605" y="173"/>
                  <a:pt x="2605" y="173"/>
                </a:cubicBezTo>
                <a:cubicBezTo>
                  <a:pt x="2284" y="173"/>
                  <a:pt x="2284" y="173"/>
                  <a:pt x="2284" y="173"/>
                </a:cubicBezTo>
                <a:cubicBezTo>
                  <a:pt x="2284" y="1020"/>
                  <a:pt x="2284" y="1020"/>
                  <a:pt x="2284" y="1020"/>
                </a:cubicBezTo>
                <a:cubicBezTo>
                  <a:pt x="2056" y="1020"/>
                  <a:pt x="2056" y="1020"/>
                  <a:pt x="2056" y="1020"/>
                </a:cubicBezTo>
                <a:cubicBezTo>
                  <a:pt x="2056" y="173"/>
                  <a:pt x="2056" y="173"/>
                  <a:pt x="2056" y="173"/>
                </a:cubicBezTo>
                <a:cubicBezTo>
                  <a:pt x="1726" y="173"/>
                  <a:pt x="1726" y="173"/>
                  <a:pt x="1726" y="173"/>
                </a:cubicBezTo>
                <a:close/>
                <a:moveTo>
                  <a:pt x="3924" y="0"/>
                </a:moveTo>
                <a:cubicBezTo>
                  <a:pt x="3924" y="173"/>
                  <a:pt x="3924" y="173"/>
                  <a:pt x="3924" y="173"/>
                </a:cubicBezTo>
                <a:cubicBezTo>
                  <a:pt x="4183" y="173"/>
                  <a:pt x="4183" y="173"/>
                  <a:pt x="4183" y="173"/>
                </a:cubicBezTo>
                <a:cubicBezTo>
                  <a:pt x="3948" y="793"/>
                  <a:pt x="3948" y="793"/>
                  <a:pt x="3948" y="793"/>
                </a:cubicBezTo>
                <a:cubicBezTo>
                  <a:pt x="3657" y="0"/>
                  <a:pt x="3657" y="0"/>
                  <a:pt x="3657" y="0"/>
                </a:cubicBezTo>
                <a:cubicBezTo>
                  <a:pt x="3429" y="0"/>
                  <a:pt x="3429" y="0"/>
                  <a:pt x="3429" y="0"/>
                </a:cubicBezTo>
                <a:cubicBezTo>
                  <a:pt x="3830" y="1020"/>
                  <a:pt x="3830" y="1020"/>
                  <a:pt x="3830" y="1020"/>
                </a:cubicBezTo>
                <a:cubicBezTo>
                  <a:pt x="4073" y="1020"/>
                  <a:pt x="4073" y="1020"/>
                  <a:pt x="4073" y="1020"/>
                </a:cubicBezTo>
                <a:cubicBezTo>
                  <a:pt x="4466" y="0"/>
                  <a:pt x="4466" y="0"/>
                  <a:pt x="4466" y="0"/>
                </a:cubicBezTo>
                <a:cubicBezTo>
                  <a:pt x="3924" y="0"/>
                  <a:pt x="3924" y="0"/>
                  <a:pt x="39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7536" tIns="48768" rIns="97536" bIns="48768" numCol="1" anchor="t" anchorCtr="0" compatLnSpc="1">
            <a:prstTxWarp prst="textNoShape">
              <a:avLst/>
            </a:prstTxWarp>
          </a:bodyPr>
          <a:lstStyle/>
          <a:p>
            <a:endParaRPr lang="de-DE" sz="2048" dirty="0">
              <a:latin typeface="Segoe UI" panose="020B0502040204020203" pitchFamily="34" charset="0"/>
            </a:endParaRPr>
          </a:p>
        </p:txBody>
      </p:sp>
      <p:pic>
        <p:nvPicPr>
          <p:cNvPr id="16" name="SHAPE Bildmarke">
            <a:extLst>
              <a:ext uri="{FF2B5EF4-FFF2-40B4-BE49-F238E27FC236}">
                <a16:creationId xmlns:a16="http://schemas.microsoft.com/office/drawing/2014/main" id="{08D20C58-2F49-4191-B3FD-B56C8A036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57375"/>
            <a:ext cx="5834937" cy="1404938"/>
          </a:xfrm>
          <a:prstGeom prst="rect">
            <a:avLst/>
          </a:prstGeom>
        </p:spPr>
      </p:pic>
      <p:pic>
        <p:nvPicPr>
          <p:cNvPr id="21" name="SHAPE WOrtmarke">
            <a:extLst>
              <a:ext uri="{FF2B5EF4-FFF2-40B4-BE49-F238E27FC236}">
                <a16:creationId xmlns:a16="http://schemas.microsoft.com/office/drawing/2014/main" id="{EDD5F75A-F87D-48DC-9C5F-89968A3DA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0904" y="3613150"/>
            <a:ext cx="3022993" cy="3701763"/>
          </a:xfrm>
          <a:prstGeom prst="rect">
            <a:avLst/>
          </a:prstGeom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B1479900-6287-49B3-9960-49207D10FCA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077737" y="4233600"/>
            <a:ext cx="2450366" cy="4360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1400" b="1" kern="1200" baseline="0">
                <a:latin typeface="+mj-lt"/>
              </a:defRPr>
            </a:lvl2pPr>
            <a:lvl3pPr eaLnBrk="1" hangingPunct="1">
              <a:defRPr sz="1400" b="1" kern="1200" baseline="0">
                <a:latin typeface="+mj-lt"/>
              </a:defRPr>
            </a:lvl3pPr>
            <a:lvl4pPr eaLnBrk="1" hangingPunct="1">
              <a:defRPr sz="1400" b="1" kern="1200" baseline="0">
                <a:latin typeface="+mn-lt"/>
              </a:defRPr>
            </a:lvl4pPr>
            <a:lvl5pPr eaLnBrk="1" hangingPunct="1">
              <a:defRPr sz="1400" b="1" kern="1200" baseline="0">
                <a:latin typeface="+mj-lt"/>
              </a:defRPr>
            </a:lvl5pPr>
            <a:lvl6pPr eaLnBrk="1" hangingPunct="1">
              <a:defRPr sz="1400" b="1" kern="1200" baseline="0">
                <a:latin typeface="+mj-lt"/>
              </a:defRPr>
            </a:lvl6pPr>
            <a:lvl7pPr eaLnBrk="1" hangingPunct="1">
              <a:defRPr sz="1400" b="1" kern="1200" baseline="0">
                <a:latin typeface="+mj-lt"/>
              </a:defRPr>
            </a:lvl7pPr>
            <a:lvl8pPr eaLnBrk="1" hangingPunct="1">
              <a:defRPr sz="1400" b="1" kern="1200" baseline="0">
                <a:latin typeface="+mj-lt"/>
              </a:defRPr>
            </a:lvl8pPr>
            <a:lvl9pPr eaLnBrk="1" hangingPunct="1">
              <a:defRPr sz="1400" b="1" kern="1200" baseline="0">
                <a:latin typeface="+mj-lt"/>
              </a:defRPr>
            </a:lvl9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noProof="1">
                <a:solidFill>
                  <a:schemeClr val="bg1"/>
                </a:solidFill>
                <a:latin typeface="Compatil DATEV" panose="02060503060505020203" pitchFamily="18" charset="0"/>
              </a:rPr>
              <a:t>Gemeinsam.</a:t>
            </a:r>
            <a:endParaRPr kumimoji="0" lang="de-DE" sz="32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mpatil DATEV" panose="02060503060505020203" pitchFamily="18" charset="0"/>
            </a:endParaRPr>
          </a:p>
        </p:txBody>
      </p:sp>
      <p:sp>
        <p:nvSpPr>
          <p:cNvPr id="28" name="Copyright">
            <a:extLst>
              <a:ext uri="{FF2B5EF4-FFF2-40B4-BE49-F238E27FC236}">
                <a16:creationId xmlns:a16="http://schemas.microsoft.com/office/drawing/2014/main" id="{BBB50046-B4C6-4A59-B972-7AC28B953A3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774807" y="7042150"/>
            <a:ext cx="3455186" cy="273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Symbol" panose="05050102010706020507" pitchFamily="18" charset="2"/>
              <a:buChar char="-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tx2"/>
              </a:buClr>
              <a:buFont typeface="+mj-lt"/>
              <a:buAutoNum type="arabi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+mj-lt"/>
              <a:buAutoNum type="alphaL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None/>
              <a:defRPr sz="600" kern="1200" cap="none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indent="0" algn="ctr" defTabSz="457200" fontAlgn="auto">
              <a:lnSpc>
                <a:spcPct val="100000"/>
              </a:lnSpc>
              <a:spcBef>
                <a:spcPts val="427"/>
              </a:spcBef>
              <a:spcAft>
                <a:spcPts val="427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800" b="0" noProof="1">
                <a:solidFill>
                  <a:schemeClr val="bg1"/>
                </a:solidFill>
                <a:latin typeface="Segoe UI" panose="020B0502040204020203" pitchFamily="34" charset="0"/>
              </a:rPr>
              <a:t>© DATEV eG, alle Rechte vorbehalten</a:t>
            </a:r>
          </a:p>
        </p:txBody>
      </p:sp>
      <p:sp>
        <p:nvSpPr>
          <p:cNvPr id="30" name="Foliennummernplatzhalter 4">
            <a:extLst>
              <a:ext uri="{FF2B5EF4-FFF2-40B4-BE49-F238E27FC236}">
                <a16:creationId xmlns:a16="http://schemas.microsoft.com/office/drawing/2014/main" id="{EE440229-E64E-4583-A280-DB562680B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 bwMode="gray">
          <a:xfrm>
            <a:off x="9185275" y="7527643"/>
            <a:ext cx="2925763" cy="3889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4FF3DF-A5E6-4196-9473-7CBA17E326DE}" type="slidenum">
              <a:rPr lang="de-DE" sz="100" b="1" smtClean="0">
                <a:solidFill>
                  <a:sysClr val="windowText" lastClr="000000"/>
                </a:solidFill>
              </a:rPr>
              <a:pPr>
                <a:defRPr/>
              </a:pPr>
              <a:t>‹Nr.›</a:t>
            </a:fld>
            <a:endParaRPr lang="de-DE" sz="1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34EDA0FD-A8BE-49BB-B458-6A039999DCA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443838" y="4233600"/>
            <a:ext cx="3630568" cy="43603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1400" b="1" kern="1200" baseline="0">
                <a:latin typeface="+mj-lt"/>
              </a:defRPr>
            </a:lvl2pPr>
            <a:lvl3pPr eaLnBrk="1" hangingPunct="1">
              <a:defRPr sz="1400" b="1" kern="1200" baseline="0">
                <a:latin typeface="+mj-lt"/>
              </a:defRPr>
            </a:lvl3pPr>
            <a:lvl4pPr eaLnBrk="1" hangingPunct="1">
              <a:defRPr sz="1400" b="1" kern="1200" baseline="0">
                <a:latin typeface="+mn-lt"/>
              </a:defRPr>
            </a:lvl4pPr>
            <a:lvl5pPr eaLnBrk="1" hangingPunct="1">
              <a:defRPr sz="1400" b="1" kern="1200" baseline="0">
                <a:latin typeface="+mj-lt"/>
              </a:defRPr>
            </a:lvl5pPr>
            <a:lvl6pPr eaLnBrk="1" hangingPunct="1">
              <a:defRPr sz="1400" b="1" kern="1200" baseline="0">
                <a:latin typeface="+mj-lt"/>
              </a:defRPr>
            </a:lvl6pPr>
            <a:lvl7pPr eaLnBrk="1" hangingPunct="1">
              <a:defRPr sz="1400" b="1" kern="1200" baseline="0">
                <a:latin typeface="+mj-lt"/>
              </a:defRPr>
            </a:lvl7pPr>
            <a:lvl8pPr eaLnBrk="1" hangingPunct="1">
              <a:defRPr sz="1400" b="1" kern="1200" baseline="0">
                <a:latin typeface="+mj-lt"/>
              </a:defRPr>
            </a:lvl8pPr>
            <a:lvl9pPr eaLnBrk="1" hangingPunct="1">
              <a:defRPr sz="1400" b="1" kern="1200" baseline="0">
                <a:latin typeface="+mj-lt"/>
              </a:defRPr>
            </a:lvl9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noProof="1">
                <a:solidFill>
                  <a:schemeClr val="bg1"/>
                </a:solidFill>
                <a:latin typeface="Compatil DATEV" panose="02060503060505020203" pitchFamily="18" charset="0"/>
              </a:rPr>
              <a:t>Zukunft gestalten.</a:t>
            </a:r>
            <a:endParaRPr kumimoji="0" lang="de-DE" sz="32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mpatil DATEV" panose="02060503060505020203" pitchFamily="18" charset="0"/>
              <a:ea typeface="+mj-ea"/>
              <a:cs typeface="+mj-cs"/>
            </a:endParaRPr>
          </a:p>
        </p:txBody>
      </p:sp>
      <p:pic>
        <p:nvPicPr>
          <p:cNvPr id="26" name="SHAPE Copyright">
            <a:extLst>
              <a:ext uri="{FF2B5EF4-FFF2-40B4-BE49-F238E27FC236}">
                <a16:creationId xmlns:a16="http://schemas.microsoft.com/office/drawing/2014/main" id="{B4C66284-1EBB-4044-9A50-2F83D1A2D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0014" y="7234238"/>
            <a:ext cx="5184774" cy="80962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01E6151D-F810-4391-A329-0F112A72E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958387" y="0"/>
            <a:ext cx="3046413" cy="228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spcAft>
                <a:spcPts val="600"/>
              </a:spcAft>
            </a:pPr>
            <a:r>
              <a:rPr lang="de-DE" sz="1800" b="1" dirty="0">
                <a:effectLst/>
                <a:latin typeface="Segoe UI" panose="020B0502040204020203" pitchFamily="34" charset="0"/>
              </a:rPr>
              <a:t>Achtung:</a:t>
            </a:r>
          </a:p>
          <a:p>
            <a:pPr>
              <a:spcAft>
                <a:spcPts val="600"/>
              </a:spcAft>
            </a:pPr>
            <a:r>
              <a:rPr lang="de-DE" sz="1400" b="0" dirty="0">
                <a:effectLst/>
                <a:latin typeface="Segoe UI" panose="020B0502040204020203" pitchFamily="34" charset="0"/>
              </a:rPr>
              <a:t>Dieses Layout kann aufgrund mehrerer Animationen zu Performance-Problemen bei Online-Präsentationen führen.</a:t>
            </a:r>
          </a:p>
          <a:p>
            <a:r>
              <a:rPr lang="de-DE" sz="1400" b="0" dirty="0">
                <a:effectLst/>
                <a:latin typeface="Segoe UI" panose="020B0502040204020203" pitchFamily="34" charset="0"/>
              </a:rPr>
              <a:t>Die Warnung wird im Präsentationsmodus </a:t>
            </a:r>
            <a:r>
              <a:rPr lang="de-DE" sz="1400" b="0" kern="1200" dirty="0">
                <a:solidFill>
                  <a:schemeClr val="lt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nicht angezeigt.</a:t>
            </a:r>
          </a:p>
        </p:txBody>
      </p:sp>
    </p:spTree>
    <p:extLst>
      <p:ext uri="{BB962C8B-B14F-4D97-AF65-F5344CB8AC3E}">
        <p14:creationId xmlns:p14="http://schemas.microsoft.com/office/powerpoint/2010/main" val="82534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1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2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/>
      <p:bldP spid="28" grpId="0"/>
      <p:bldP spid="31" grpId="0"/>
      <p:bldP spid="20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zit + Bild mittel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85826" y="1857375"/>
            <a:ext cx="6480174" cy="2160588"/>
          </a:xfrm>
        </p:spPr>
        <p:txBody>
          <a:bodyPr tIns="0" anchor="b" anchorCtr="0"/>
          <a:lstStyle>
            <a:lvl1pPr>
              <a:defRPr sz="4400"/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>
              <a:spcAft>
                <a:spcPts val="1200"/>
              </a:spcAft>
            </a:pPr>
            <a:r>
              <a:rPr lang="de-DE" sz="4400" b="1" dirty="0">
                <a:solidFill>
                  <a:schemeClr val="tx1"/>
                </a:solidFill>
              </a:rPr>
              <a:t>Ein Fazit das, wenn möglich, über drei Zeilen läuft.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657D9F6-47DF-4537-BA49-88E2C901CD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7799384" y="0"/>
            <a:ext cx="5205416" cy="7042150"/>
          </a:xfrm>
          <a:prstGeom prst="rect">
            <a:avLst/>
          </a:prstGeom>
        </p:spPr>
        <p:txBody>
          <a:bodyPr wrap="square" tIns="169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FC6CE49-8131-45C4-8208-ABE8558B90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885825" y="4449763"/>
            <a:ext cx="3887789" cy="8636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 tIns="0"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C4F3F7-16CB-4F84-8485-79DFED148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BE251DA7-B68F-4762-A498-842243BF2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0760109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09637DFC-3F7B-41FC-AEE8-720B53D47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BF5B9470-BEFC-42AF-A4E9-C5DEF6EB6CB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424947" y="4233600"/>
            <a:ext cx="6154906" cy="43603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1400" b="1" kern="1200" baseline="0">
                <a:latin typeface="+mj-lt"/>
              </a:defRPr>
            </a:lvl2pPr>
            <a:lvl3pPr eaLnBrk="1" hangingPunct="1">
              <a:defRPr sz="1400" b="1" kern="1200" baseline="0">
                <a:latin typeface="+mj-lt"/>
              </a:defRPr>
            </a:lvl3pPr>
            <a:lvl4pPr eaLnBrk="1" hangingPunct="1">
              <a:defRPr sz="1400" b="1" kern="1200" baseline="0">
                <a:latin typeface="+mn-lt"/>
              </a:defRPr>
            </a:lvl4pPr>
            <a:lvl5pPr eaLnBrk="1" hangingPunct="1">
              <a:defRPr sz="1400" b="1" kern="1200" baseline="0">
                <a:latin typeface="+mj-lt"/>
              </a:defRPr>
            </a:lvl5pPr>
            <a:lvl6pPr eaLnBrk="1" hangingPunct="1">
              <a:defRPr sz="1400" b="1" kern="1200" baseline="0">
                <a:latin typeface="+mj-lt"/>
              </a:defRPr>
            </a:lvl6pPr>
            <a:lvl7pPr eaLnBrk="1" hangingPunct="1">
              <a:defRPr sz="1400" b="1" kern="1200" baseline="0">
                <a:latin typeface="+mj-lt"/>
              </a:defRPr>
            </a:lvl7pPr>
            <a:lvl8pPr eaLnBrk="1" hangingPunct="1">
              <a:defRPr sz="1400" b="1" kern="1200" baseline="0">
                <a:latin typeface="+mj-lt"/>
              </a:defRPr>
            </a:lvl8pPr>
            <a:lvl9pPr eaLnBrk="1" hangingPunct="1">
              <a:defRPr sz="1400" b="1" kern="1200" baseline="0">
                <a:latin typeface="+mj-lt"/>
              </a:defRPr>
            </a:lvl9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noProof="1">
                <a:solidFill>
                  <a:sysClr val="windowText" lastClr="000000"/>
                </a:solidFill>
                <a:latin typeface="Compatil DATEV" panose="02060503060505020203" pitchFamily="18" charset="0"/>
              </a:rPr>
              <a:t>Zukunft gestalten. </a:t>
            </a:r>
            <a:r>
              <a:rPr lang="de-DE" sz="3200" noProof="1">
                <a:latin typeface="Compatil DATEV" panose="02060503060505020203" pitchFamily="18" charset="0"/>
              </a:rPr>
              <a:t>Gemeinsam.</a:t>
            </a:r>
            <a:endParaRPr kumimoji="0" lang="de-DE" sz="3200" b="1" i="0" u="none" strike="noStrike" kern="1200" cap="none" spc="0" normalizeH="0" baseline="0" noProof="1">
              <a:ln>
                <a:noFill/>
              </a:ln>
              <a:effectLst/>
              <a:uLnTx/>
              <a:uFillTx/>
              <a:latin typeface="Compatil DATEV" panose="02060503060505020203" pitchFamily="18" charset="0"/>
            </a:endParaRPr>
          </a:p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1" i="0" u="none" strike="noStrike" kern="120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mpatil DATEV" panose="02060503060505020203" pitchFamily="18" charset="0"/>
              <a:ea typeface="+mj-ea"/>
              <a:cs typeface="+mj-cs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38C22C-E1B0-44F4-BDC2-2EA831E3C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329055"/>
            <a:ext cx="1296984" cy="273050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4054-2D83-4E4C-B9EF-9AC639A5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29055"/>
            <a:ext cx="4319588" cy="273050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B83A3F-B981-41C2-8F2A-B021DA2D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29055"/>
            <a:ext cx="863600" cy="273050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2" name="Gruppieren 1" descr="Datev Logo">
            <a:extLst>
              <a:ext uri="{FF2B5EF4-FFF2-40B4-BE49-F238E27FC236}">
                <a16:creationId xmlns:a16="http://schemas.microsoft.com/office/drawing/2014/main" id="{858E37DF-6A2B-48A5-943B-6C9F1BC4547D}"/>
              </a:ext>
            </a:extLst>
          </p:cNvPr>
          <p:cNvGrpSpPr/>
          <p:nvPr userDrawn="1"/>
        </p:nvGrpSpPr>
        <p:grpSpPr>
          <a:xfrm>
            <a:off x="5834938" y="2289600"/>
            <a:ext cx="1334925" cy="1316045"/>
            <a:chOff x="5834938" y="2289600"/>
            <a:chExt cx="1334925" cy="1316045"/>
          </a:xfrm>
        </p:grpSpPr>
        <p:sp>
          <p:nvSpPr>
            <p:cNvPr id="14" name="BILDMARKE">
              <a:extLst>
                <a:ext uri="{FF2B5EF4-FFF2-40B4-BE49-F238E27FC236}">
                  <a16:creationId xmlns:a16="http://schemas.microsoft.com/office/drawing/2014/main" id="{5CE3462C-8DA3-453D-9C64-ED0F8858E1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34938" y="2289600"/>
              <a:ext cx="1330053" cy="940902"/>
            </a:xfrm>
            <a:custGeom>
              <a:avLst/>
              <a:gdLst>
                <a:gd name="T0" fmla="*/ 0 w 4368"/>
                <a:gd name="T1" fmla="*/ 0 h 3090"/>
                <a:gd name="T2" fmla="*/ 4368 w 4368"/>
                <a:gd name="T3" fmla="*/ 0 h 3090"/>
                <a:gd name="T4" fmla="*/ 4368 w 4368"/>
                <a:gd name="T5" fmla="*/ 3090 h 3090"/>
                <a:gd name="T6" fmla="*/ 0 w 4368"/>
                <a:gd name="T7" fmla="*/ 3090 h 3090"/>
                <a:gd name="T8" fmla="*/ 0 w 4368"/>
                <a:gd name="T9" fmla="*/ 0 h 3090"/>
                <a:gd name="T10" fmla="*/ 0 w 4368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8" h="3090">
                  <a:moveTo>
                    <a:pt x="0" y="0"/>
                  </a:moveTo>
                  <a:lnTo>
                    <a:pt x="4368" y="0"/>
                  </a:lnTo>
                  <a:lnTo>
                    <a:pt x="4368" y="3090"/>
                  </a:lnTo>
                  <a:lnTo>
                    <a:pt x="0" y="3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  <p:sp>
          <p:nvSpPr>
            <p:cNvPr id="15" name="DATEV">
              <a:extLst>
                <a:ext uri="{FF2B5EF4-FFF2-40B4-BE49-F238E27FC236}">
                  <a16:creationId xmlns:a16="http://schemas.microsoft.com/office/drawing/2014/main" id="{4E32C730-96B7-4E11-B90C-B8620C318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5836156" y="3300841"/>
              <a:ext cx="1333707" cy="304804"/>
            </a:xfrm>
            <a:custGeom>
              <a:avLst/>
              <a:gdLst>
                <a:gd name="T0" fmla="*/ 211 w 4466"/>
                <a:gd name="T1" fmla="*/ 848 h 1020"/>
                <a:gd name="T2" fmla="*/ 329 w 4466"/>
                <a:gd name="T3" fmla="*/ 848 h 1020"/>
                <a:gd name="T4" fmla="*/ 667 w 4466"/>
                <a:gd name="T5" fmla="*/ 510 h 1020"/>
                <a:gd name="T6" fmla="*/ 384 w 4466"/>
                <a:gd name="T7" fmla="*/ 173 h 1020"/>
                <a:gd name="T8" fmla="*/ 211 w 4466"/>
                <a:gd name="T9" fmla="*/ 173 h 1020"/>
                <a:gd name="T10" fmla="*/ 211 w 4466"/>
                <a:gd name="T11" fmla="*/ 848 h 1020"/>
                <a:gd name="T12" fmla="*/ 0 w 4466"/>
                <a:gd name="T13" fmla="*/ 0 h 1020"/>
                <a:gd name="T14" fmla="*/ 400 w 4466"/>
                <a:gd name="T15" fmla="*/ 0 h 1020"/>
                <a:gd name="T16" fmla="*/ 879 w 4466"/>
                <a:gd name="T17" fmla="*/ 518 h 1020"/>
                <a:gd name="T18" fmla="*/ 368 w 4466"/>
                <a:gd name="T19" fmla="*/ 1020 h 1020"/>
                <a:gd name="T20" fmla="*/ 0 w 4466"/>
                <a:gd name="T21" fmla="*/ 1020 h 1020"/>
                <a:gd name="T22" fmla="*/ 0 w 4466"/>
                <a:gd name="T23" fmla="*/ 0 h 1020"/>
                <a:gd name="T24" fmla="*/ 2692 w 4466"/>
                <a:gd name="T25" fmla="*/ 0 h 1020"/>
                <a:gd name="T26" fmla="*/ 3375 w 4466"/>
                <a:gd name="T27" fmla="*/ 0 h 1020"/>
                <a:gd name="T28" fmla="*/ 3375 w 4466"/>
                <a:gd name="T29" fmla="*/ 173 h 1020"/>
                <a:gd name="T30" fmla="*/ 2911 w 4466"/>
                <a:gd name="T31" fmla="*/ 173 h 1020"/>
                <a:gd name="T32" fmla="*/ 2911 w 4466"/>
                <a:gd name="T33" fmla="*/ 400 h 1020"/>
                <a:gd name="T34" fmla="*/ 3343 w 4466"/>
                <a:gd name="T35" fmla="*/ 400 h 1020"/>
                <a:gd name="T36" fmla="*/ 3343 w 4466"/>
                <a:gd name="T37" fmla="*/ 573 h 1020"/>
                <a:gd name="T38" fmla="*/ 2911 w 4466"/>
                <a:gd name="T39" fmla="*/ 573 h 1020"/>
                <a:gd name="T40" fmla="*/ 2911 w 4466"/>
                <a:gd name="T41" fmla="*/ 856 h 1020"/>
                <a:gd name="T42" fmla="*/ 3398 w 4466"/>
                <a:gd name="T43" fmla="*/ 856 h 1020"/>
                <a:gd name="T44" fmla="*/ 3398 w 4466"/>
                <a:gd name="T45" fmla="*/ 1020 h 1020"/>
                <a:gd name="T46" fmla="*/ 2692 w 4466"/>
                <a:gd name="T47" fmla="*/ 1020 h 1020"/>
                <a:gd name="T48" fmla="*/ 2692 w 4466"/>
                <a:gd name="T49" fmla="*/ 0 h 1020"/>
                <a:gd name="T50" fmla="*/ 1334 w 4466"/>
                <a:gd name="T51" fmla="*/ 1020 h 1020"/>
                <a:gd name="T52" fmla="*/ 1334 w 4466"/>
                <a:gd name="T53" fmla="*/ 856 h 1020"/>
                <a:gd name="T54" fmla="*/ 1616 w 4466"/>
                <a:gd name="T55" fmla="*/ 856 h 1020"/>
                <a:gd name="T56" fmla="*/ 1365 w 4466"/>
                <a:gd name="T57" fmla="*/ 212 h 1020"/>
                <a:gd name="T58" fmla="*/ 1059 w 4466"/>
                <a:gd name="T59" fmla="*/ 1020 h 1020"/>
                <a:gd name="T60" fmla="*/ 839 w 4466"/>
                <a:gd name="T61" fmla="*/ 1020 h 1020"/>
                <a:gd name="T62" fmla="*/ 1232 w 4466"/>
                <a:gd name="T63" fmla="*/ 0 h 1020"/>
                <a:gd name="T64" fmla="*/ 1499 w 4466"/>
                <a:gd name="T65" fmla="*/ 0 h 1020"/>
                <a:gd name="T66" fmla="*/ 1899 w 4466"/>
                <a:gd name="T67" fmla="*/ 1020 h 1020"/>
                <a:gd name="T68" fmla="*/ 1334 w 4466"/>
                <a:gd name="T69" fmla="*/ 1020 h 1020"/>
                <a:gd name="T70" fmla="*/ 1726 w 4466"/>
                <a:gd name="T71" fmla="*/ 173 h 1020"/>
                <a:gd name="T72" fmla="*/ 1726 w 4466"/>
                <a:gd name="T73" fmla="*/ 0 h 1020"/>
                <a:gd name="T74" fmla="*/ 2605 w 4466"/>
                <a:gd name="T75" fmla="*/ 0 h 1020"/>
                <a:gd name="T76" fmla="*/ 2605 w 4466"/>
                <a:gd name="T77" fmla="*/ 173 h 1020"/>
                <a:gd name="T78" fmla="*/ 2284 w 4466"/>
                <a:gd name="T79" fmla="*/ 173 h 1020"/>
                <a:gd name="T80" fmla="*/ 2284 w 4466"/>
                <a:gd name="T81" fmla="*/ 1020 h 1020"/>
                <a:gd name="T82" fmla="*/ 2056 w 4466"/>
                <a:gd name="T83" fmla="*/ 1020 h 1020"/>
                <a:gd name="T84" fmla="*/ 2056 w 4466"/>
                <a:gd name="T85" fmla="*/ 173 h 1020"/>
                <a:gd name="T86" fmla="*/ 1726 w 4466"/>
                <a:gd name="T87" fmla="*/ 173 h 1020"/>
                <a:gd name="T88" fmla="*/ 3924 w 4466"/>
                <a:gd name="T89" fmla="*/ 0 h 1020"/>
                <a:gd name="T90" fmla="*/ 3924 w 4466"/>
                <a:gd name="T91" fmla="*/ 173 h 1020"/>
                <a:gd name="T92" fmla="*/ 4183 w 4466"/>
                <a:gd name="T93" fmla="*/ 173 h 1020"/>
                <a:gd name="T94" fmla="*/ 3948 w 4466"/>
                <a:gd name="T95" fmla="*/ 793 h 1020"/>
                <a:gd name="T96" fmla="*/ 3657 w 4466"/>
                <a:gd name="T97" fmla="*/ 0 h 1020"/>
                <a:gd name="T98" fmla="*/ 3429 w 4466"/>
                <a:gd name="T99" fmla="*/ 0 h 1020"/>
                <a:gd name="T100" fmla="*/ 3830 w 4466"/>
                <a:gd name="T101" fmla="*/ 1020 h 1020"/>
                <a:gd name="T102" fmla="*/ 4073 w 4466"/>
                <a:gd name="T103" fmla="*/ 1020 h 1020"/>
                <a:gd name="T104" fmla="*/ 4466 w 4466"/>
                <a:gd name="T105" fmla="*/ 0 h 1020"/>
                <a:gd name="T106" fmla="*/ 3924 w 4466"/>
                <a:gd name="T10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66" h="1020">
                  <a:moveTo>
                    <a:pt x="211" y="848"/>
                  </a:moveTo>
                  <a:cubicBezTo>
                    <a:pt x="329" y="848"/>
                    <a:pt x="329" y="848"/>
                    <a:pt x="329" y="848"/>
                  </a:cubicBezTo>
                  <a:cubicBezTo>
                    <a:pt x="510" y="848"/>
                    <a:pt x="659" y="730"/>
                    <a:pt x="667" y="510"/>
                  </a:cubicBezTo>
                  <a:cubicBezTo>
                    <a:pt x="675" y="298"/>
                    <a:pt x="557" y="173"/>
                    <a:pt x="384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1" y="848"/>
                    <a:pt x="211" y="848"/>
                    <a:pt x="211" y="848"/>
                  </a:cubicBezTo>
                  <a:close/>
                  <a:moveTo>
                    <a:pt x="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675" y="0"/>
                    <a:pt x="871" y="204"/>
                    <a:pt x="879" y="518"/>
                  </a:cubicBezTo>
                  <a:cubicBezTo>
                    <a:pt x="879" y="801"/>
                    <a:pt x="643" y="1020"/>
                    <a:pt x="368" y="1020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92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5" y="173"/>
                    <a:pt x="3375" y="173"/>
                    <a:pt x="3375" y="173"/>
                  </a:cubicBezTo>
                  <a:cubicBezTo>
                    <a:pt x="2911" y="173"/>
                    <a:pt x="2911" y="173"/>
                    <a:pt x="2911" y="173"/>
                  </a:cubicBezTo>
                  <a:cubicBezTo>
                    <a:pt x="2911" y="400"/>
                    <a:pt x="2911" y="400"/>
                    <a:pt x="2911" y="400"/>
                  </a:cubicBezTo>
                  <a:cubicBezTo>
                    <a:pt x="3343" y="400"/>
                    <a:pt x="3343" y="400"/>
                    <a:pt x="3343" y="400"/>
                  </a:cubicBezTo>
                  <a:cubicBezTo>
                    <a:pt x="3343" y="573"/>
                    <a:pt x="3343" y="573"/>
                    <a:pt x="3343" y="573"/>
                  </a:cubicBezTo>
                  <a:cubicBezTo>
                    <a:pt x="2911" y="573"/>
                    <a:pt x="2911" y="573"/>
                    <a:pt x="2911" y="573"/>
                  </a:cubicBezTo>
                  <a:cubicBezTo>
                    <a:pt x="2911" y="856"/>
                    <a:pt x="2911" y="856"/>
                    <a:pt x="2911" y="856"/>
                  </a:cubicBezTo>
                  <a:cubicBezTo>
                    <a:pt x="3398" y="856"/>
                    <a:pt x="3398" y="856"/>
                    <a:pt x="3398" y="856"/>
                  </a:cubicBezTo>
                  <a:cubicBezTo>
                    <a:pt x="3398" y="1020"/>
                    <a:pt x="3398" y="1020"/>
                    <a:pt x="3398" y="1020"/>
                  </a:cubicBezTo>
                  <a:cubicBezTo>
                    <a:pt x="2692" y="1020"/>
                    <a:pt x="2692" y="1020"/>
                    <a:pt x="2692" y="1020"/>
                  </a:cubicBezTo>
                  <a:cubicBezTo>
                    <a:pt x="2692" y="0"/>
                    <a:pt x="2692" y="0"/>
                    <a:pt x="2692" y="0"/>
                  </a:cubicBezTo>
                  <a:close/>
                  <a:moveTo>
                    <a:pt x="1334" y="1020"/>
                  </a:moveTo>
                  <a:cubicBezTo>
                    <a:pt x="1334" y="856"/>
                    <a:pt x="1334" y="856"/>
                    <a:pt x="1334" y="856"/>
                  </a:cubicBezTo>
                  <a:cubicBezTo>
                    <a:pt x="1616" y="856"/>
                    <a:pt x="1616" y="856"/>
                    <a:pt x="1616" y="856"/>
                  </a:cubicBezTo>
                  <a:cubicBezTo>
                    <a:pt x="1365" y="212"/>
                    <a:pt x="1365" y="212"/>
                    <a:pt x="1365" y="212"/>
                  </a:cubicBezTo>
                  <a:cubicBezTo>
                    <a:pt x="1059" y="1020"/>
                    <a:pt x="1059" y="1020"/>
                    <a:pt x="1059" y="1020"/>
                  </a:cubicBezTo>
                  <a:cubicBezTo>
                    <a:pt x="839" y="1020"/>
                    <a:pt x="839" y="1020"/>
                    <a:pt x="839" y="102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899" y="1020"/>
                    <a:pt x="1899" y="1020"/>
                    <a:pt x="1899" y="1020"/>
                  </a:cubicBezTo>
                  <a:cubicBezTo>
                    <a:pt x="1334" y="1020"/>
                    <a:pt x="1334" y="1020"/>
                    <a:pt x="1334" y="1020"/>
                  </a:cubicBezTo>
                  <a:close/>
                  <a:moveTo>
                    <a:pt x="1726" y="173"/>
                  </a:moveTo>
                  <a:cubicBezTo>
                    <a:pt x="1726" y="0"/>
                    <a:pt x="1726" y="0"/>
                    <a:pt x="1726" y="0"/>
                  </a:cubicBezTo>
                  <a:cubicBezTo>
                    <a:pt x="2605" y="0"/>
                    <a:pt x="2605" y="0"/>
                    <a:pt x="2605" y="0"/>
                  </a:cubicBezTo>
                  <a:cubicBezTo>
                    <a:pt x="2605" y="173"/>
                    <a:pt x="2605" y="173"/>
                    <a:pt x="2605" y="173"/>
                  </a:cubicBezTo>
                  <a:cubicBezTo>
                    <a:pt x="2284" y="173"/>
                    <a:pt x="2284" y="173"/>
                    <a:pt x="2284" y="173"/>
                  </a:cubicBezTo>
                  <a:cubicBezTo>
                    <a:pt x="2284" y="1020"/>
                    <a:pt x="2284" y="1020"/>
                    <a:pt x="2284" y="1020"/>
                  </a:cubicBezTo>
                  <a:cubicBezTo>
                    <a:pt x="2056" y="1020"/>
                    <a:pt x="2056" y="1020"/>
                    <a:pt x="2056" y="1020"/>
                  </a:cubicBezTo>
                  <a:cubicBezTo>
                    <a:pt x="2056" y="173"/>
                    <a:pt x="2056" y="173"/>
                    <a:pt x="2056" y="173"/>
                  </a:cubicBezTo>
                  <a:cubicBezTo>
                    <a:pt x="1726" y="173"/>
                    <a:pt x="1726" y="173"/>
                    <a:pt x="1726" y="173"/>
                  </a:cubicBezTo>
                  <a:close/>
                  <a:moveTo>
                    <a:pt x="3924" y="0"/>
                  </a:moveTo>
                  <a:cubicBezTo>
                    <a:pt x="3924" y="173"/>
                    <a:pt x="3924" y="173"/>
                    <a:pt x="3924" y="173"/>
                  </a:cubicBezTo>
                  <a:cubicBezTo>
                    <a:pt x="4183" y="173"/>
                    <a:pt x="4183" y="173"/>
                    <a:pt x="4183" y="173"/>
                  </a:cubicBezTo>
                  <a:cubicBezTo>
                    <a:pt x="3948" y="793"/>
                    <a:pt x="3948" y="793"/>
                    <a:pt x="3948" y="793"/>
                  </a:cubicBezTo>
                  <a:cubicBezTo>
                    <a:pt x="3657" y="0"/>
                    <a:pt x="3657" y="0"/>
                    <a:pt x="3657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830" y="1020"/>
                    <a:pt x="3830" y="1020"/>
                    <a:pt x="3830" y="1020"/>
                  </a:cubicBezTo>
                  <a:cubicBezTo>
                    <a:pt x="4073" y="1020"/>
                    <a:pt x="4073" y="1020"/>
                    <a:pt x="4073" y="1020"/>
                  </a:cubicBezTo>
                  <a:cubicBezTo>
                    <a:pt x="4466" y="0"/>
                    <a:pt x="4466" y="0"/>
                    <a:pt x="4466" y="0"/>
                  </a:cubicBezTo>
                  <a:cubicBezTo>
                    <a:pt x="3924" y="0"/>
                    <a:pt x="3924" y="0"/>
                    <a:pt x="392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</p:grpSp>
      <p:sp>
        <p:nvSpPr>
          <p:cNvPr id="20" name="Copyright">
            <a:extLst>
              <a:ext uri="{FF2B5EF4-FFF2-40B4-BE49-F238E27FC236}">
                <a16:creationId xmlns:a16="http://schemas.microsoft.com/office/drawing/2014/main" id="{7C227F76-EE59-46DD-8395-B535539DF6E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774807" y="7042150"/>
            <a:ext cx="3455186" cy="273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Symbol" panose="05050102010706020507" pitchFamily="18" charset="2"/>
              <a:buChar char="-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tx2"/>
              </a:buClr>
              <a:buFont typeface="+mj-lt"/>
              <a:buAutoNum type="arabi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+mj-lt"/>
              <a:buAutoNum type="alphaL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None/>
              <a:defRPr sz="600" kern="1200" cap="none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indent="0" algn="ctr" defTabSz="457200" fontAlgn="auto">
              <a:lnSpc>
                <a:spcPct val="100000"/>
              </a:lnSpc>
              <a:spcBef>
                <a:spcPts val="427"/>
              </a:spcBef>
              <a:spcAft>
                <a:spcPts val="427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800" b="0" noProof="1">
                <a:solidFill>
                  <a:srgbClr val="666666"/>
                </a:solidFill>
                <a:latin typeface="Segoe UI" panose="020B0502040204020203" pitchFamily="34" charset="0"/>
              </a:rPr>
              <a:t>© DATEV eG, alle Rechte vorbehalten</a:t>
            </a:r>
          </a:p>
        </p:txBody>
      </p:sp>
    </p:spTree>
    <p:extLst>
      <p:ext uri="{BB962C8B-B14F-4D97-AF65-F5344CB8AC3E}">
        <p14:creationId xmlns:p14="http://schemas.microsoft.com/office/powerpoint/2010/main" val="15127444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9C93EAD-090E-448C-928F-0F1FF80C4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D07EE9A-3001-46F3-9F18-179FA7FA1F5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424947" y="4233600"/>
            <a:ext cx="6154906" cy="43603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1400" b="1" kern="1200" baseline="0">
                <a:latin typeface="+mj-lt"/>
              </a:defRPr>
            </a:lvl2pPr>
            <a:lvl3pPr eaLnBrk="1" hangingPunct="1">
              <a:defRPr sz="1400" b="1" kern="1200" baseline="0">
                <a:latin typeface="+mj-lt"/>
              </a:defRPr>
            </a:lvl3pPr>
            <a:lvl4pPr eaLnBrk="1" hangingPunct="1">
              <a:defRPr sz="1400" b="1" kern="1200" baseline="0">
                <a:latin typeface="+mn-lt"/>
              </a:defRPr>
            </a:lvl4pPr>
            <a:lvl5pPr eaLnBrk="1" hangingPunct="1">
              <a:defRPr sz="1400" b="1" kern="1200" baseline="0">
                <a:latin typeface="+mj-lt"/>
              </a:defRPr>
            </a:lvl5pPr>
            <a:lvl6pPr eaLnBrk="1" hangingPunct="1">
              <a:defRPr sz="1400" b="1" kern="1200" baseline="0">
                <a:latin typeface="+mj-lt"/>
              </a:defRPr>
            </a:lvl6pPr>
            <a:lvl7pPr eaLnBrk="1" hangingPunct="1">
              <a:defRPr sz="1400" b="1" kern="1200" baseline="0">
                <a:latin typeface="+mj-lt"/>
              </a:defRPr>
            </a:lvl7pPr>
            <a:lvl8pPr eaLnBrk="1" hangingPunct="1">
              <a:defRPr sz="1400" b="1" kern="1200" baseline="0">
                <a:latin typeface="+mj-lt"/>
              </a:defRPr>
            </a:lvl8pPr>
            <a:lvl9pPr eaLnBrk="1" hangingPunct="1">
              <a:defRPr sz="1400" b="1" kern="1200" baseline="0">
                <a:latin typeface="+mj-lt"/>
              </a:defRPr>
            </a:lvl9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noProof="1">
                <a:solidFill>
                  <a:schemeClr val="bg1"/>
                </a:solidFill>
                <a:latin typeface="Compatil DATEV" panose="02060503060505020203" pitchFamily="18" charset="0"/>
              </a:rPr>
              <a:t>Zukunft gestalten. Gemeinsam.</a:t>
            </a:r>
            <a:endParaRPr kumimoji="0" lang="de-DE" sz="32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mpatil DATEV" panose="02060503060505020203" pitchFamily="18" charset="0"/>
            </a:endParaRPr>
          </a:p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1" i="0" u="none" strike="noStrike" kern="120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mpatil DATEV" panose="02060503060505020203" pitchFamily="18" charset="0"/>
              <a:ea typeface="+mj-ea"/>
              <a:cs typeface="+mj-cs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38C22C-E1B0-44F4-BDC2-2EA831E3C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329055"/>
            <a:ext cx="1296984" cy="273050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4054-2D83-4E4C-B9EF-9AC639A5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29055"/>
            <a:ext cx="4319588" cy="273050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B83A3F-B981-41C2-8F2A-B021DA2D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29055"/>
            <a:ext cx="863600" cy="273050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2" name="Gruppieren 1" descr="Datev Logo">
            <a:extLst>
              <a:ext uri="{FF2B5EF4-FFF2-40B4-BE49-F238E27FC236}">
                <a16:creationId xmlns:a16="http://schemas.microsoft.com/office/drawing/2014/main" id="{AEBEE4E9-69B6-461F-98D3-0524367153AB}"/>
              </a:ext>
            </a:extLst>
          </p:cNvPr>
          <p:cNvGrpSpPr/>
          <p:nvPr userDrawn="1"/>
        </p:nvGrpSpPr>
        <p:grpSpPr>
          <a:xfrm>
            <a:off x="5834938" y="2289600"/>
            <a:ext cx="1334925" cy="1316045"/>
            <a:chOff x="5834938" y="2289600"/>
            <a:chExt cx="1334925" cy="1316045"/>
          </a:xfrm>
        </p:grpSpPr>
        <p:sp>
          <p:nvSpPr>
            <p:cNvPr id="22" name="BILDMARKE">
              <a:extLst>
                <a:ext uri="{FF2B5EF4-FFF2-40B4-BE49-F238E27FC236}">
                  <a16:creationId xmlns:a16="http://schemas.microsoft.com/office/drawing/2014/main" id="{12CA1419-82E1-4C89-899A-F0FD4BF3856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34938" y="2289600"/>
              <a:ext cx="1330053" cy="940902"/>
            </a:xfrm>
            <a:custGeom>
              <a:avLst/>
              <a:gdLst>
                <a:gd name="T0" fmla="*/ 0 w 4368"/>
                <a:gd name="T1" fmla="*/ 0 h 3090"/>
                <a:gd name="T2" fmla="*/ 4368 w 4368"/>
                <a:gd name="T3" fmla="*/ 0 h 3090"/>
                <a:gd name="T4" fmla="*/ 4368 w 4368"/>
                <a:gd name="T5" fmla="*/ 3090 h 3090"/>
                <a:gd name="T6" fmla="*/ 0 w 4368"/>
                <a:gd name="T7" fmla="*/ 3090 h 3090"/>
                <a:gd name="T8" fmla="*/ 0 w 4368"/>
                <a:gd name="T9" fmla="*/ 0 h 3090"/>
                <a:gd name="T10" fmla="*/ 0 w 4368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8" h="3090">
                  <a:moveTo>
                    <a:pt x="0" y="0"/>
                  </a:moveTo>
                  <a:lnTo>
                    <a:pt x="4368" y="0"/>
                  </a:lnTo>
                  <a:lnTo>
                    <a:pt x="4368" y="3090"/>
                  </a:lnTo>
                  <a:lnTo>
                    <a:pt x="0" y="3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  <p:sp>
          <p:nvSpPr>
            <p:cNvPr id="23" name="DATEV">
              <a:extLst>
                <a:ext uri="{FF2B5EF4-FFF2-40B4-BE49-F238E27FC236}">
                  <a16:creationId xmlns:a16="http://schemas.microsoft.com/office/drawing/2014/main" id="{D6778744-E6B3-4D28-B803-8194F075D1D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5836156" y="3300841"/>
              <a:ext cx="1333707" cy="304804"/>
            </a:xfrm>
            <a:custGeom>
              <a:avLst/>
              <a:gdLst>
                <a:gd name="T0" fmla="*/ 211 w 4466"/>
                <a:gd name="T1" fmla="*/ 848 h 1020"/>
                <a:gd name="T2" fmla="*/ 329 w 4466"/>
                <a:gd name="T3" fmla="*/ 848 h 1020"/>
                <a:gd name="T4" fmla="*/ 667 w 4466"/>
                <a:gd name="T5" fmla="*/ 510 h 1020"/>
                <a:gd name="T6" fmla="*/ 384 w 4466"/>
                <a:gd name="T7" fmla="*/ 173 h 1020"/>
                <a:gd name="T8" fmla="*/ 211 w 4466"/>
                <a:gd name="T9" fmla="*/ 173 h 1020"/>
                <a:gd name="T10" fmla="*/ 211 w 4466"/>
                <a:gd name="T11" fmla="*/ 848 h 1020"/>
                <a:gd name="T12" fmla="*/ 0 w 4466"/>
                <a:gd name="T13" fmla="*/ 0 h 1020"/>
                <a:gd name="T14" fmla="*/ 400 w 4466"/>
                <a:gd name="T15" fmla="*/ 0 h 1020"/>
                <a:gd name="T16" fmla="*/ 879 w 4466"/>
                <a:gd name="T17" fmla="*/ 518 h 1020"/>
                <a:gd name="T18" fmla="*/ 368 w 4466"/>
                <a:gd name="T19" fmla="*/ 1020 h 1020"/>
                <a:gd name="T20" fmla="*/ 0 w 4466"/>
                <a:gd name="T21" fmla="*/ 1020 h 1020"/>
                <a:gd name="T22" fmla="*/ 0 w 4466"/>
                <a:gd name="T23" fmla="*/ 0 h 1020"/>
                <a:gd name="T24" fmla="*/ 2692 w 4466"/>
                <a:gd name="T25" fmla="*/ 0 h 1020"/>
                <a:gd name="T26" fmla="*/ 3375 w 4466"/>
                <a:gd name="T27" fmla="*/ 0 h 1020"/>
                <a:gd name="T28" fmla="*/ 3375 w 4466"/>
                <a:gd name="T29" fmla="*/ 173 h 1020"/>
                <a:gd name="T30" fmla="*/ 2911 w 4466"/>
                <a:gd name="T31" fmla="*/ 173 h 1020"/>
                <a:gd name="T32" fmla="*/ 2911 w 4466"/>
                <a:gd name="T33" fmla="*/ 400 h 1020"/>
                <a:gd name="T34" fmla="*/ 3343 w 4466"/>
                <a:gd name="T35" fmla="*/ 400 h 1020"/>
                <a:gd name="T36" fmla="*/ 3343 w 4466"/>
                <a:gd name="T37" fmla="*/ 573 h 1020"/>
                <a:gd name="T38" fmla="*/ 2911 w 4466"/>
                <a:gd name="T39" fmla="*/ 573 h 1020"/>
                <a:gd name="T40" fmla="*/ 2911 w 4466"/>
                <a:gd name="T41" fmla="*/ 856 h 1020"/>
                <a:gd name="T42" fmla="*/ 3398 w 4466"/>
                <a:gd name="T43" fmla="*/ 856 h 1020"/>
                <a:gd name="T44" fmla="*/ 3398 w 4466"/>
                <a:gd name="T45" fmla="*/ 1020 h 1020"/>
                <a:gd name="T46" fmla="*/ 2692 w 4466"/>
                <a:gd name="T47" fmla="*/ 1020 h 1020"/>
                <a:gd name="T48" fmla="*/ 2692 w 4466"/>
                <a:gd name="T49" fmla="*/ 0 h 1020"/>
                <a:gd name="T50" fmla="*/ 1334 w 4466"/>
                <a:gd name="T51" fmla="*/ 1020 h 1020"/>
                <a:gd name="T52" fmla="*/ 1334 w 4466"/>
                <a:gd name="T53" fmla="*/ 856 h 1020"/>
                <a:gd name="T54" fmla="*/ 1616 w 4466"/>
                <a:gd name="T55" fmla="*/ 856 h 1020"/>
                <a:gd name="T56" fmla="*/ 1365 w 4466"/>
                <a:gd name="T57" fmla="*/ 212 h 1020"/>
                <a:gd name="T58" fmla="*/ 1059 w 4466"/>
                <a:gd name="T59" fmla="*/ 1020 h 1020"/>
                <a:gd name="T60" fmla="*/ 839 w 4466"/>
                <a:gd name="T61" fmla="*/ 1020 h 1020"/>
                <a:gd name="T62" fmla="*/ 1232 w 4466"/>
                <a:gd name="T63" fmla="*/ 0 h 1020"/>
                <a:gd name="T64" fmla="*/ 1499 w 4466"/>
                <a:gd name="T65" fmla="*/ 0 h 1020"/>
                <a:gd name="T66" fmla="*/ 1899 w 4466"/>
                <a:gd name="T67" fmla="*/ 1020 h 1020"/>
                <a:gd name="T68" fmla="*/ 1334 w 4466"/>
                <a:gd name="T69" fmla="*/ 1020 h 1020"/>
                <a:gd name="T70" fmla="*/ 1726 w 4466"/>
                <a:gd name="T71" fmla="*/ 173 h 1020"/>
                <a:gd name="T72" fmla="*/ 1726 w 4466"/>
                <a:gd name="T73" fmla="*/ 0 h 1020"/>
                <a:gd name="T74" fmla="*/ 2605 w 4466"/>
                <a:gd name="T75" fmla="*/ 0 h 1020"/>
                <a:gd name="T76" fmla="*/ 2605 w 4466"/>
                <a:gd name="T77" fmla="*/ 173 h 1020"/>
                <a:gd name="T78" fmla="*/ 2284 w 4466"/>
                <a:gd name="T79" fmla="*/ 173 h 1020"/>
                <a:gd name="T80" fmla="*/ 2284 w 4466"/>
                <a:gd name="T81" fmla="*/ 1020 h 1020"/>
                <a:gd name="T82" fmla="*/ 2056 w 4466"/>
                <a:gd name="T83" fmla="*/ 1020 h 1020"/>
                <a:gd name="T84" fmla="*/ 2056 w 4466"/>
                <a:gd name="T85" fmla="*/ 173 h 1020"/>
                <a:gd name="T86" fmla="*/ 1726 w 4466"/>
                <a:gd name="T87" fmla="*/ 173 h 1020"/>
                <a:gd name="T88" fmla="*/ 3924 w 4466"/>
                <a:gd name="T89" fmla="*/ 0 h 1020"/>
                <a:gd name="T90" fmla="*/ 3924 w 4466"/>
                <a:gd name="T91" fmla="*/ 173 h 1020"/>
                <a:gd name="T92" fmla="*/ 4183 w 4466"/>
                <a:gd name="T93" fmla="*/ 173 h 1020"/>
                <a:gd name="T94" fmla="*/ 3948 w 4466"/>
                <a:gd name="T95" fmla="*/ 793 h 1020"/>
                <a:gd name="T96" fmla="*/ 3657 w 4466"/>
                <a:gd name="T97" fmla="*/ 0 h 1020"/>
                <a:gd name="T98" fmla="*/ 3429 w 4466"/>
                <a:gd name="T99" fmla="*/ 0 h 1020"/>
                <a:gd name="T100" fmla="*/ 3830 w 4466"/>
                <a:gd name="T101" fmla="*/ 1020 h 1020"/>
                <a:gd name="T102" fmla="*/ 4073 w 4466"/>
                <a:gd name="T103" fmla="*/ 1020 h 1020"/>
                <a:gd name="T104" fmla="*/ 4466 w 4466"/>
                <a:gd name="T105" fmla="*/ 0 h 1020"/>
                <a:gd name="T106" fmla="*/ 3924 w 4466"/>
                <a:gd name="T10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66" h="1020">
                  <a:moveTo>
                    <a:pt x="211" y="848"/>
                  </a:moveTo>
                  <a:cubicBezTo>
                    <a:pt x="329" y="848"/>
                    <a:pt x="329" y="848"/>
                    <a:pt x="329" y="848"/>
                  </a:cubicBezTo>
                  <a:cubicBezTo>
                    <a:pt x="510" y="848"/>
                    <a:pt x="659" y="730"/>
                    <a:pt x="667" y="510"/>
                  </a:cubicBezTo>
                  <a:cubicBezTo>
                    <a:pt x="675" y="298"/>
                    <a:pt x="557" y="173"/>
                    <a:pt x="384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1" y="848"/>
                    <a:pt x="211" y="848"/>
                    <a:pt x="211" y="848"/>
                  </a:cubicBezTo>
                  <a:close/>
                  <a:moveTo>
                    <a:pt x="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675" y="0"/>
                    <a:pt x="871" y="204"/>
                    <a:pt x="879" y="518"/>
                  </a:cubicBezTo>
                  <a:cubicBezTo>
                    <a:pt x="879" y="801"/>
                    <a:pt x="643" y="1020"/>
                    <a:pt x="368" y="1020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92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5" y="173"/>
                    <a:pt x="3375" y="173"/>
                    <a:pt x="3375" y="173"/>
                  </a:cubicBezTo>
                  <a:cubicBezTo>
                    <a:pt x="2911" y="173"/>
                    <a:pt x="2911" y="173"/>
                    <a:pt x="2911" y="173"/>
                  </a:cubicBezTo>
                  <a:cubicBezTo>
                    <a:pt x="2911" y="400"/>
                    <a:pt x="2911" y="400"/>
                    <a:pt x="2911" y="400"/>
                  </a:cubicBezTo>
                  <a:cubicBezTo>
                    <a:pt x="3343" y="400"/>
                    <a:pt x="3343" y="400"/>
                    <a:pt x="3343" y="400"/>
                  </a:cubicBezTo>
                  <a:cubicBezTo>
                    <a:pt x="3343" y="573"/>
                    <a:pt x="3343" y="573"/>
                    <a:pt x="3343" y="573"/>
                  </a:cubicBezTo>
                  <a:cubicBezTo>
                    <a:pt x="2911" y="573"/>
                    <a:pt x="2911" y="573"/>
                    <a:pt x="2911" y="573"/>
                  </a:cubicBezTo>
                  <a:cubicBezTo>
                    <a:pt x="2911" y="856"/>
                    <a:pt x="2911" y="856"/>
                    <a:pt x="2911" y="856"/>
                  </a:cubicBezTo>
                  <a:cubicBezTo>
                    <a:pt x="3398" y="856"/>
                    <a:pt x="3398" y="856"/>
                    <a:pt x="3398" y="856"/>
                  </a:cubicBezTo>
                  <a:cubicBezTo>
                    <a:pt x="3398" y="1020"/>
                    <a:pt x="3398" y="1020"/>
                    <a:pt x="3398" y="1020"/>
                  </a:cubicBezTo>
                  <a:cubicBezTo>
                    <a:pt x="2692" y="1020"/>
                    <a:pt x="2692" y="1020"/>
                    <a:pt x="2692" y="1020"/>
                  </a:cubicBezTo>
                  <a:cubicBezTo>
                    <a:pt x="2692" y="0"/>
                    <a:pt x="2692" y="0"/>
                    <a:pt x="2692" y="0"/>
                  </a:cubicBezTo>
                  <a:close/>
                  <a:moveTo>
                    <a:pt x="1334" y="1020"/>
                  </a:moveTo>
                  <a:cubicBezTo>
                    <a:pt x="1334" y="856"/>
                    <a:pt x="1334" y="856"/>
                    <a:pt x="1334" y="856"/>
                  </a:cubicBezTo>
                  <a:cubicBezTo>
                    <a:pt x="1616" y="856"/>
                    <a:pt x="1616" y="856"/>
                    <a:pt x="1616" y="856"/>
                  </a:cubicBezTo>
                  <a:cubicBezTo>
                    <a:pt x="1365" y="212"/>
                    <a:pt x="1365" y="212"/>
                    <a:pt x="1365" y="212"/>
                  </a:cubicBezTo>
                  <a:cubicBezTo>
                    <a:pt x="1059" y="1020"/>
                    <a:pt x="1059" y="1020"/>
                    <a:pt x="1059" y="1020"/>
                  </a:cubicBezTo>
                  <a:cubicBezTo>
                    <a:pt x="839" y="1020"/>
                    <a:pt x="839" y="1020"/>
                    <a:pt x="839" y="102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899" y="1020"/>
                    <a:pt x="1899" y="1020"/>
                    <a:pt x="1899" y="1020"/>
                  </a:cubicBezTo>
                  <a:cubicBezTo>
                    <a:pt x="1334" y="1020"/>
                    <a:pt x="1334" y="1020"/>
                    <a:pt x="1334" y="1020"/>
                  </a:cubicBezTo>
                  <a:close/>
                  <a:moveTo>
                    <a:pt x="1726" y="173"/>
                  </a:moveTo>
                  <a:cubicBezTo>
                    <a:pt x="1726" y="0"/>
                    <a:pt x="1726" y="0"/>
                    <a:pt x="1726" y="0"/>
                  </a:cubicBezTo>
                  <a:cubicBezTo>
                    <a:pt x="2605" y="0"/>
                    <a:pt x="2605" y="0"/>
                    <a:pt x="2605" y="0"/>
                  </a:cubicBezTo>
                  <a:cubicBezTo>
                    <a:pt x="2605" y="173"/>
                    <a:pt x="2605" y="173"/>
                    <a:pt x="2605" y="173"/>
                  </a:cubicBezTo>
                  <a:cubicBezTo>
                    <a:pt x="2284" y="173"/>
                    <a:pt x="2284" y="173"/>
                    <a:pt x="2284" y="173"/>
                  </a:cubicBezTo>
                  <a:cubicBezTo>
                    <a:pt x="2284" y="1020"/>
                    <a:pt x="2284" y="1020"/>
                    <a:pt x="2284" y="1020"/>
                  </a:cubicBezTo>
                  <a:cubicBezTo>
                    <a:pt x="2056" y="1020"/>
                    <a:pt x="2056" y="1020"/>
                    <a:pt x="2056" y="1020"/>
                  </a:cubicBezTo>
                  <a:cubicBezTo>
                    <a:pt x="2056" y="173"/>
                    <a:pt x="2056" y="173"/>
                    <a:pt x="2056" y="173"/>
                  </a:cubicBezTo>
                  <a:cubicBezTo>
                    <a:pt x="1726" y="173"/>
                    <a:pt x="1726" y="173"/>
                    <a:pt x="1726" y="173"/>
                  </a:cubicBezTo>
                  <a:close/>
                  <a:moveTo>
                    <a:pt x="3924" y="0"/>
                  </a:moveTo>
                  <a:cubicBezTo>
                    <a:pt x="3924" y="173"/>
                    <a:pt x="3924" y="173"/>
                    <a:pt x="3924" y="173"/>
                  </a:cubicBezTo>
                  <a:cubicBezTo>
                    <a:pt x="4183" y="173"/>
                    <a:pt x="4183" y="173"/>
                    <a:pt x="4183" y="173"/>
                  </a:cubicBezTo>
                  <a:cubicBezTo>
                    <a:pt x="3948" y="793"/>
                    <a:pt x="3948" y="793"/>
                    <a:pt x="3948" y="793"/>
                  </a:cubicBezTo>
                  <a:cubicBezTo>
                    <a:pt x="3657" y="0"/>
                    <a:pt x="3657" y="0"/>
                    <a:pt x="3657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830" y="1020"/>
                    <a:pt x="3830" y="1020"/>
                    <a:pt x="3830" y="1020"/>
                  </a:cubicBezTo>
                  <a:cubicBezTo>
                    <a:pt x="4073" y="1020"/>
                    <a:pt x="4073" y="1020"/>
                    <a:pt x="4073" y="1020"/>
                  </a:cubicBezTo>
                  <a:cubicBezTo>
                    <a:pt x="4466" y="0"/>
                    <a:pt x="4466" y="0"/>
                    <a:pt x="4466" y="0"/>
                  </a:cubicBezTo>
                  <a:cubicBezTo>
                    <a:pt x="3924" y="0"/>
                    <a:pt x="3924" y="0"/>
                    <a:pt x="39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</p:grpSp>
      <p:sp>
        <p:nvSpPr>
          <p:cNvPr id="28" name="Copyright">
            <a:extLst>
              <a:ext uri="{FF2B5EF4-FFF2-40B4-BE49-F238E27FC236}">
                <a16:creationId xmlns:a16="http://schemas.microsoft.com/office/drawing/2014/main" id="{BBB50046-B4C6-4A59-B972-7AC28B953A3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774807" y="7042150"/>
            <a:ext cx="3455186" cy="273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Symbol" panose="05050102010706020507" pitchFamily="18" charset="2"/>
              <a:buChar char="-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tx2"/>
              </a:buClr>
              <a:buFont typeface="+mj-lt"/>
              <a:buAutoNum type="arabi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+mj-lt"/>
              <a:buAutoNum type="alphaL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None/>
              <a:defRPr sz="600" kern="1200" cap="none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indent="0" algn="ctr" defTabSz="457200" fontAlgn="auto">
              <a:lnSpc>
                <a:spcPct val="100000"/>
              </a:lnSpc>
              <a:spcBef>
                <a:spcPts val="427"/>
              </a:spcBef>
              <a:spcAft>
                <a:spcPts val="427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800" b="0" noProof="1">
                <a:solidFill>
                  <a:schemeClr val="bg1"/>
                </a:solidFill>
                <a:latin typeface="Segoe UI" panose="020B0502040204020203" pitchFamily="34" charset="0"/>
              </a:rPr>
              <a:t>© DATEV eG, alle Rechte vorbehalten</a:t>
            </a:r>
          </a:p>
        </p:txBody>
      </p:sp>
      <p:sp>
        <p:nvSpPr>
          <p:cNvPr id="30" name="Foliennummernplatzhalter 4">
            <a:extLst>
              <a:ext uri="{FF2B5EF4-FFF2-40B4-BE49-F238E27FC236}">
                <a16:creationId xmlns:a16="http://schemas.microsoft.com/office/drawing/2014/main" id="{EE440229-E64E-4583-A280-DB562680B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 bwMode="gray">
          <a:xfrm>
            <a:off x="9185275" y="7527643"/>
            <a:ext cx="2925763" cy="3889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4FF3DF-A5E6-4196-9473-7CBA17E326DE}" type="slidenum">
              <a:rPr lang="de-DE" sz="100" b="1" smtClean="0">
                <a:solidFill>
                  <a:sysClr val="windowText" lastClr="000000"/>
                </a:solidFill>
              </a:rPr>
              <a:pPr>
                <a:defRPr/>
              </a:pPr>
              <a:t>‹Nr.›</a:t>
            </a:fld>
            <a:endParaRPr lang="de-DE" sz="1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0478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ild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8">
            <a:extLst>
              <a:ext uri="{FF2B5EF4-FFF2-40B4-BE49-F238E27FC236}">
                <a16:creationId xmlns:a16="http://schemas.microsoft.com/office/drawing/2014/main" id="{B2C0AAE8-22B0-45FC-84B9-7BEEBE3C15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0" y="0"/>
            <a:ext cx="13004800" cy="73152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bIns="223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</a:t>
            </a:r>
            <a:br>
              <a:rPr lang="de-DE" dirty="0"/>
            </a:br>
            <a:r>
              <a:rPr lang="de-DE" dirty="0"/>
              <a:t>Bild in die Zwischenablage, </a:t>
            </a:r>
            <a:br>
              <a:rPr lang="de-DE" dirty="0"/>
            </a:br>
            <a:r>
              <a:rPr lang="de-DE" dirty="0"/>
              <a:t>wählen Sie den Platzhalter an </a:t>
            </a:r>
            <a:br>
              <a:rPr lang="de-DE" dirty="0"/>
            </a:br>
            <a:r>
              <a:rPr lang="de-DE" dirty="0"/>
              <a:t>und klicken Sie einfügen.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C2D4733-5B9B-4698-978B-66355EC3B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85826" y="2289175"/>
            <a:ext cx="5184774" cy="2160588"/>
          </a:xfrm>
        </p:spPr>
        <p:txBody>
          <a:bodyPr tIns="0" anchor="b" anchorCtr="0"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de-DE" sz="4000"/>
              <a:t>Ein Titel der </a:t>
            </a:r>
            <a:br>
              <a:rPr lang="de-DE" sz="4000"/>
            </a:br>
            <a:r>
              <a:rPr lang="de-DE" sz="4000"/>
              <a:t>über drei Zeilen </a:t>
            </a:r>
            <a:br>
              <a:rPr lang="de-DE" sz="4000"/>
            </a:br>
            <a:r>
              <a:rPr lang="de-DE" sz="4000"/>
              <a:t>laufen kann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85825" y="4881563"/>
            <a:ext cx="3455988" cy="288000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5342DDCB-E836-4239-BE0F-2A6BFA58FB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5824" y="5169563"/>
            <a:ext cx="3455988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Abteilung/Team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7542F90-2CEE-4831-B728-AA0F3624C375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>
          <a:xfrm>
            <a:off x="885824" y="5532121"/>
            <a:ext cx="3455988" cy="273050"/>
          </a:xfrm>
          <a:prstGeom prst="rect">
            <a:avLst/>
          </a:prstGeom>
        </p:spPr>
        <p:txBody>
          <a:bodyPr/>
          <a:lstStyle>
            <a:lvl1pPr algn="l">
              <a:defRPr sz="1600">
                <a:solidFill>
                  <a:schemeClr val="tx1"/>
                </a:solidFill>
              </a:defRPr>
            </a:lvl1pPr>
            <a:lvl2pPr marL="0" indent="0">
              <a:defRPr sz="1600"/>
            </a:lvl2pPr>
            <a:lvl3pPr marL="0">
              <a:defRPr sz="1600"/>
            </a:lvl3pPr>
            <a:lvl4pPr marL="0">
              <a:defRPr sz="1600"/>
            </a:lvl4pPr>
            <a:lvl5pPr marL="0">
              <a:defRPr sz="1600"/>
            </a:lvl5pPr>
            <a:lvl6pPr marL="0">
              <a:defRPr sz="1600"/>
            </a:lvl6pPr>
            <a:lvl7pPr marL="0">
              <a:defRPr sz="1600"/>
            </a:lvl7pPr>
            <a:lvl8pPr marL="0">
              <a:defRPr sz="1600"/>
            </a:lvl8pPr>
            <a:lvl9pPr marL="0">
              <a:defRPr sz="1600"/>
            </a:lvl9pPr>
          </a:lstStyle>
          <a:p>
            <a:endParaRPr lang="de-DE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10CC144B-93DE-44E1-A85E-79D8DB8630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85824" y="5805171"/>
            <a:ext cx="3455988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Version XYZ (Optional)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220A251-B43F-418B-882D-89E8B5CE8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>
          <a:xfrm>
            <a:off x="454026" y="733015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20CD048-1678-4BBC-B4C6-00BA16800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>
          <a:xfrm>
            <a:off x="11687175" y="733015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SmartArt-Platzhalter 15">
            <a:extLst>
              <a:ext uri="{FF2B5EF4-FFF2-40B4-BE49-F238E27FC236}">
                <a16:creationId xmlns:a16="http://schemas.microsoft.com/office/drawing/2014/main" id="{45D573E9-DCAE-4CB8-BE1B-0A407FF42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885825" y="994748"/>
            <a:ext cx="1085850" cy="1070493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735694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5874699E-5303-426C-AFA1-7BA2A2FB1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520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520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C2D4733-5B9B-4698-978B-66355EC3B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85825" y="2289175"/>
            <a:ext cx="5616575" cy="2160588"/>
          </a:xfrm>
        </p:spPr>
        <p:txBody>
          <a:bodyPr tIns="0" anchor="b" anchorCtr="0"/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4000">
                <a:solidFill>
                  <a:schemeClr val="bg1"/>
                </a:solidFill>
              </a:defRPr>
            </a:lvl2pPr>
            <a:lvl3pPr>
              <a:defRPr sz="4000">
                <a:solidFill>
                  <a:schemeClr val="bg1"/>
                </a:solidFill>
              </a:defRPr>
            </a:lvl3pPr>
            <a:lvl4pPr>
              <a:defRPr sz="4000">
                <a:solidFill>
                  <a:schemeClr val="bg1"/>
                </a:solidFill>
              </a:defRPr>
            </a:lvl4pPr>
            <a:lvl5pPr>
              <a:defRPr sz="4000">
                <a:solidFill>
                  <a:schemeClr val="bg1"/>
                </a:solidFill>
              </a:defRPr>
            </a:lvl5pPr>
            <a:lvl6pPr>
              <a:defRPr sz="4000">
                <a:solidFill>
                  <a:schemeClr val="bg1"/>
                </a:solidFill>
              </a:defRPr>
            </a:lvl6pPr>
            <a:lvl7pPr>
              <a:defRPr sz="4000">
                <a:solidFill>
                  <a:schemeClr val="bg1"/>
                </a:solidFill>
              </a:defRPr>
            </a:lvl7pPr>
            <a:lvl8pPr>
              <a:defRPr sz="4000">
                <a:solidFill>
                  <a:schemeClr val="bg1"/>
                </a:solidFill>
              </a:defRPr>
            </a:lvl8pPr>
            <a:lvl9pPr>
              <a:defRPr sz="40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sz="4000"/>
              <a:t>Ein Titel der </a:t>
            </a:r>
            <a:br>
              <a:rPr lang="de-DE" sz="4000"/>
            </a:br>
            <a:r>
              <a:rPr lang="de-DE" sz="4000"/>
              <a:t>über drei Zeilen </a:t>
            </a:r>
            <a:br>
              <a:rPr lang="de-DE" sz="4000"/>
            </a:br>
            <a:r>
              <a:rPr lang="de-DE" sz="4000"/>
              <a:t>laufen kann</a:t>
            </a:r>
            <a:endParaRPr lang="de-DE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9E4484B0-31C7-4A90-A58D-4E08826C1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885825" y="994748"/>
            <a:ext cx="1085850" cy="1070493"/>
            <a:chOff x="1648" y="-1"/>
            <a:chExt cx="4384" cy="4322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EEA6C25-C8B1-4B56-A0AB-E1366821247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52" y="3320"/>
              <a:ext cx="4380" cy="1001"/>
            </a:xfrm>
            <a:custGeom>
              <a:avLst/>
              <a:gdLst>
                <a:gd name="T0" fmla="*/ 211 w 4466"/>
                <a:gd name="T1" fmla="*/ 848 h 1020"/>
                <a:gd name="T2" fmla="*/ 329 w 4466"/>
                <a:gd name="T3" fmla="*/ 848 h 1020"/>
                <a:gd name="T4" fmla="*/ 667 w 4466"/>
                <a:gd name="T5" fmla="*/ 510 h 1020"/>
                <a:gd name="T6" fmla="*/ 384 w 4466"/>
                <a:gd name="T7" fmla="*/ 173 h 1020"/>
                <a:gd name="T8" fmla="*/ 211 w 4466"/>
                <a:gd name="T9" fmla="*/ 173 h 1020"/>
                <a:gd name="T10" fmla="*/ 211 w 4466"/>
                <a:gd name="T11" fmla="*/ 848 h 1020"/>
                <a:gd name="T12" fmla="*/ 0 w 4466"/>
                <a:gd name="T13" fmla="*/ 0 h 1020"/>
                <a:gd name="T14" fmla="*/ 400 w 4466"/>
                <a:gd name="T15" fmla="*/ 0 h 1020"/>
                <a:gd name="T16" fmla="*/ 879 w 4466"/>
                <a:gd name="T17" fmla="*/ 518 h 1020"/>
                <a:gd name="T18" fmla="*/ 368 w 4466"/>
                <a:gd name="T19" fmla="*/ 1020 h 1020"/>
                <a:gd name="T20" fmla="*/ 0 w 4466"/>
                <a:gd name="T21" fmla="*/ 1020 h 1020"/>
                <a:gd name="T22" fmla="*/ 0 w 4466"/>
                <a:gd name="T23" fmla="*/ 0 h 1020"/>
                <a:gd name="T24" fmla="*/ 2692 w 4466"/>
                <a:gd name="T25" fmla="*/ 0 h 1020"/>
                <a:gd name="T26" fmla="*/ 3375 w 4466"/>
                <a:gd name="T27" fmla="*/ 0 h 1020"/>
                <a:gd name="T28" fmla="*/ 3375 w 4466"/>
                <a:gd name="T29" fmla="*/ 173 h 1020"/>
                <a:gd name="T30" fmla="*/ 2911 w 4466"/>
                <a:gd name="T31" fmla="*/ 173 h 1020"/>
                <a:gd name="T32" fmla="*/ 2911 w 4466"/>
                <a:gd name="T33" fmla="*/ 400 h 1020"/>
                <a:gd name="T34" fmla="*/ 3343 w 4466"/>
                <a:gd name="T35" fmla="*/ 400 h 1020"/>
                <a:gd name="T36" fmla="*/ 3343 w 4466"/>
                <a:gd name="T37" fmla="*/ 573 h 1020"/>
                <a:gd name="T38" fmla="*/ 2911 w 4466"/>
                <a:gd name="T39" fmla="*/ 573 h 1020"/>
                <a:gd name="T40" fmla="*/ 2911 w 4466"/>
                <a:gd name="T41" fmla="*/ 856 h 1020"/>
                <a:gd name="T42" fmla="*/ 3398 w 4466"/>
                <a:gd name="T43" fmla="*/ 856 h 1020"/>
                <a:gd name="T44" fmla="*/ 3398 w 4466"/>
                <a:gd name="T45" fmla="*/ 1020 h 1020"/>
                <a:gd name="T46" fmla="*/ 2692 w 4466"/>
                <a:gd name="T47" fmla="*/ 1020 h 1020"/>
                <a:gd name="T48" fmla="*/ 2692 w 4466"/>
                <a:gd name="T49" fmla="*/ 0 h 1020"/>
                <a:gd name="T50" fmla="*/ 1334 w 4466"/>
                <a:gd name="T51" fmla="*/ 1020 h 1020"/>
                <a:gd name="T52" fmla="*/ 1334 w 4466"/>
                <a:gd name="T53" fmla="*/ 856 h 1020"/>
                <a:gd name="T54" fmla="*/ 1616 w 4466"/>
                <a:gd name="T55" fmla="*/ 856 h 1020"/>
                <a:gd name="T56" fmla="*/ 1365 w 4466"/>
                <a:gd name="T57" fmla="*/ 212 h 1020"/>
                <a:gd name="T58" fmla="*/ 1059 w 4466"/>
                <a:gd name="T59" fmla="*/ 1020 h 1020"/>
                <a:gd name="T60" fmla="*/ 839 w 4466"/>
                <a:gd name="T61" fmla="*/ 1020 h 1020"/>
                <a:gd name="T62" fmla="*/ 1232 w 4466"/>
                <a:gd name="T63" fmla="*/ 0 h 1020"/>
                <a:gd name="T64" fmla="*/ 1499 w 4466"/>
                <a:gd name="T65" fmla="*/ 0 h 1020"/>
                <a:gd name="T66" fmla="*/ 1899 w 4466"/>
                <a:gd name="T67" fmla="*/ 1020 h 1020"/>
                <a:gd name="T68" fmla="*/ 1334 w 4466"/>
                <a:gd name="T69" fmla="*/ 1020 h 1020"/>
                <a:gd name="T70" fmla="*/ 1726 w 4466"/>
                <a:gd name="T71" fmla="*/ 173 h 1020"/>
                <a:gd name="T72" fmla="*/ 1726 w 4466"/>
                <a:gd name="T73" fmla="*/ 0 h 1020"/>
                <a:gd name="T74" fmla="*/ 2605 w 4466"/>
                <a:gd name="T75" fmla="*/ 0 h 1020"/>
                <a:gd name="T76" fmla="*/ 2605 w 4466"/>
                <a:gd name="T77" fmla="*/ 173 h 1020"/>
                <a:gd name="T78" fmla="*/ 2284 w 4466"/>
                <a:gd name="T79" fmla="*/ 173 h 1020"/>
                <a:gd name="T80" fmla="*/ 2284 w 4466"/>
                <a:gd name="T81" fmla="*/ 1020 h 1020"/>
                <a:gd name="T82" fmla="*/ 2056 w 4466"/>
                <a:gd name="T83" fmla="*/ 1020 h 1020"/>
                <a:gd name="T84" fmla="*/ 2056 w 4466"/>
                <a:gd name="T85" fmla="*/ 173 h 1020"/>
                <a:gd name="T86" fmla="*/ 1726 w 4466"/>
                <a:gd name="T87" fmla="*/ 173 h 1020"/>
                <a:gd name="T88" fmla="*/ 3924 w 4466"/>
                <a:gd name="T89" fmla="*/ 0 h 1020"/>
                <a:gd name="T90" fmla="*/ 3924 w 4466"/>
                <a:gd name="T91" fmla="*/ 173 h 1020"/>
                <a:gd name="T92" fmla="*/ 4183 w 4466"/>
                <a:gd name="T93" fmla="*/ 173 h 1020"/>
                <a:gd name="T94" fmla="*/ 3948 w 4466"/>
                <a:gd name="T95" fmla="*/ 793 h 1020"/>
                <a:gd name="T96" fmla="*/ 3657 w 4466"/>
                <a:gd name="T97" fmla="*/ 0 h 1020"/>
                <a:gd name="T98" fmla="*/ 3429 w 4466"/>
                <a:gd name="T99" fmla="*/ 0 h 1020"/>
                <a:gd name="T100" fmla="*/ 3830 w 4466"/>
                <a:gd name="T101" fmla="*/ 1020 h 1020"/>
                <a:gd name="T102" fmla="*/ 4073 w 4466"/>
                <a:gd name="T103" fmla="*/ 1020 h 1020"/>
                <a:gd name="T104" fmla="*/ 4466 w 4466"/>
                <a:gd name="T105" fmla="*/ 0 h 1020"/>
                <a:gd name="T106" fmla="*/ 3924 w 4466"/>
                <a:gd name="T10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66" h="1020">
                  <a:moveTo>
                    <a:pt x="211" y="848"/>
                  </a:moveTo>
                  <a:cubicBezTo>
                    <a:pt x="329" y="848"/>
                    <a:pt x="329" y="848"/>
                    <a:pt x="329" y="848"/>
                  </a:cubicBezTo>
                  <a:cubicBezTo>
                    <a:pt x="510" y="848"/>
                    <a:pt x="659" y="730"/>
                    <a:pt x="667" y="510"/>
                  </a:cubicBezTo>
                  <a:cubicBezTo>
                    <a:pt x="675" y="298"/>
                    <a:pt x="557" y="173"/>
                    <a:pt x="384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1" y="848"/>
                    <a:pt x="211" y="848"/>
                    <a:pt x="211" y="848"/>
                  </a:cubicBezTo>
                  <a:close/>
                  <a:moveTo>
                    <a:pt x="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675" y="0"/>
                    <a:pt x="871" y="204"/>
                    <a:pt x="879" y="518"/>
                  </a:cubicBezTo>
                  <a:cubicBezTo>
                    <a:pt x="879" y="801"/>
                    <a:pt x="643" y="1020"/>
                    <a:pt x="368" y="1020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92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5" y="173"/>
                    <a:pt x="3375" y="173"/>
                    <a:pt x="3375" y="173"/>
                  </a:cubicBezTo>
                  <a:cubicBezTo>
                    <a:pt x="2911" y="173"/>
                    <a:pt x="2911" y="173"/>
                    <a:pt x="2911" y="173"/>
                  </a:cubicBezTo>
                  <a:cubicBezTo>
                    <a:pt x="2911" y="400"/>
                    <a:pt x="2911" y="400"/>
                    <a:pt x="2911" y="400"/>
                  </a:cubicBezTo>
                  <a:cubicBezTo>
                    <a:pt x="3343" y="400"/>
                    <a:pt x="3343" y="400"/>
                    <a:pt x="3343" y="400"/>
                  </a:cubicBezTo>
                  <a:cubicBezTo>
                    <a:pt x="3343" y="573"/>
                    <a:pt x="3343" y="573"/>
                    <a:pt x="3343" y="573"/>
                  </a:cubicBezTo>
                  <a:cubicBezTo>
                    <a:pt x="2911" y="573"/>
                    <a:pt x="2911" y="573"/>
                    <a:pt x="2911" y="573"/>
                  </a:cubicBezTo>
                  <a:cubicBezTo>
                    <a:pt x="2911" y="856"/>
                    <a:pt x="2911" y="856"/>
                    <a:pt x="2911" y="856"/>
                  </a:cubicBezTo>
                  <a:cubicBezTo>
                    <a:pt x="3398" y="856"/>
                    <a:pt x="3398" y="856"/>
                    <a:pt x="3398" y="856"/>
                  </a:cubicBezTo>
                  <a:cubicBezTo>
                    <a:pt x="3398" y="1020"/>
                    <a:pt x="3398" y="1020"/>
                    <a:pt x="3398" y="1020"/>
                  </a:cubicBezTo>
                  <a:cubicBezTo>
                    <a:pt x="2692" y="1020"/>
                    <a:pt x="2692" y="1020"/>
                    <a:pt x="2692" y="1020"/>
                  </a:cubicBezTo>
                  <a:cubicBezTo>
                    <a:pt x="2692" y="0"/>
                    <a:pt x="2692" y="0"/>
                    <a:pt x="2692" y="0"/>
                  </a:cubicBezTo>
                  <a:close/>
                  <a:moveTo>
                    <a:pt x="1334" y="1020"/>
                  </a:moveTo>
                  <a:cubicBezTo>
                    <a:pt x="1334" y="856"/>
                    <a:pt x="1334" y="856"/>
                    <a:pt x="1334" y="856"/>
                  </a:cubicBezTo>
                  <a:cubicBezTo>
                    <a:pt x="1616" y="856"/>
                    <a:pt x="1616" y="856"/>
                    <a:pt x="1616" y="856"/>
                  </a:cubicBezTo>
                  <a:cubicBezTo>
                    <a:pt x="1365" y="212"/>
                    <a:pt x="1365" y="212"/>
                    <a:pt x="1365" y="212"/>
                  </a:cubicBezTo>
                  <a:cubicBezTo>
                    <a:pt x="1059" y="1020"/>
                    <a:pt x="1059" y="1020"/>
                    <a:pt x="1059" y="1020"/>
                  </a:cubicBezTo>
                  <a:cubicBezTo>
                    <a:pt x="839" y="1020"/>
                    <a:pt x="839" y="1020"/>
                    <a:pt x="839" y="102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899" y="1020"/>
                    <a:pt x="1899" y="1020"/>
                    <a:pt x="1899" y="1020"/>
                  </a:cubicBezTo>
                  <a:cubicBezTo>
                    <a:pt x="1334" y="1020"/>
                    <a:pt x="1334" y="1020"/>
                    <a:pt x="1334" y="1020"/>
                  </a:cubicBezTo>
                  <a:close/>
                  <a:moveTo>
                    <a:pt x="1726" y="173"/>
                  </a:moveTo>
                  <a:cubicBezTo>
                    <a:pt x="1726" y="0"/>
                    <a:pt x="1726" y="0"/>
                    <a:pt x="1726" y="0"/>
                  </a:cubicBezTo>
                  <a:cubicBezTo>
                    <a:pt x="2605" y="0"/>
                    <a:pt x="2605" y="0"/>
                    <a:pt x="2605" y="0"/>
                  </a:cubicBezTo>
                  <a:cubicBezTo>
                    <a:pt x="2605" y="173"/>
                    <a:pt x="2605" y="173"/>
                    <a:pt x="2605" y="173"/>
                  </a:cubicBezTo>
                  <a:cubicBezTo>
                    <a:pt x="2284" y="173"/>
                    <a:pt x="2284" y="173"/>
                    <a:pt x="2284" y="173"/>
                  </a:cubicBezTo>
                  <a:cubicBezTo>
                    <a:pt x="2284" y="1020"/>
                    <a:pt x="2284" y="1020"/>
                    <a:pt x="2284" y="1020"/>
                  </a:cubicBezTo>
                  <a:cubicBezTo>
                    <a:pt x="2056" y="1020"/>
                    <a:pt x="2056" y="1020"/>
                    <a:pt x="2056" y="1020"/>
                  </a:cubicBezTo>
                  <a:cubicBezTo>
                    <a:pt x="2056" y="173"/>
                    <a:pt x="2056" y="173"/>
                    <a:pt x="2056" y="173"/>
                  </a:cubicBezTo>
                  <a:cubicBezTo>
                    <a:pt x="1726" y="173"/>
                    <a:pt x="1726" y="173"/>
                    <a:pt x="1726" y="173"/>
                  </a:cubicBezTo>
                  <a:close/>
                  <a:moveTo>
                    <a:pt x="3924" y="0"/>
                  </a:moveTo>
                  <a:cubicBezTo>
                    <a:pt x="3924" y="173"/>
                    <a:pt x="3924" y="173"/>
                    <a:pt x="3924" y="173"/>
                  </a:cubicBezTo>
                  <a:cubicBezTo>
                    <a:pt x="4183" y="173"/>
                    <a:pt x="4183" y="173"/>
                    <a:pt x="4183" y="173"/>
                  </a:cubicBezTo>
                  <a:cubicBezTo>
                    <a:pt x="3948" y="793"/>
                    <a:pt x="3948" y="793"/>
                    <a:pt x="3948" y="793"/>
                  </a:cubicBezTo>
                  <a:cubicBezTo>
                    <a:pt x="3657" y="0"/>
                    <a:pt x="3657" y="0"/>
                    <a:pt x="3657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830" y="1020"/>
                    <a:pt x="3830" y="1020"/>
                    <a:pt x="3830" y="1020"/>
                  </a:cubicBezTo>
                  <a:cubicBezTo>
                    <a:pt x="4073" y="1020"/>
                    <a:pt x="4073" y="1020"/>
                    <a:pt x="4073" y="1020"/>
                  </a:cubicBezTo>
                  <a:cubicBezTo>
                    <a:pt x="4466" y="0"/>
                    <a:pt x="4466" y="0"/>
                    <a:pt x="4466" y="0"/>
                  </a:cubicBezTo>
                  <a:cubicBezTo>
                    <a:pt x="3924" y="0"/>
                    <a:pt x="3924" y="0"/>
                    <a:pt x="39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7ECBDA0-D553-4EED-A23A-05B60BEF1423}"/>
                </a:ext>
              </a:extLst>
            </p:cNvPr>
            <p:cNvSpPr>
              <a:spLocks/>
            </p:cNvSpPr>
            <p:nvPr/>
          </p:nvSpPr>
          <p:spPr bwMode="gray">
            <a:xfrm>
              <a:off x="1648" y="-1"/>
              <a:ext cx="4368" cy="3090"/>
            </a:xfrm>
            <a:custGeom>
              <a:avLst/>
              <a:gdLst>
                <a:gd name="T0" fmla="*/ 0 w 4368"/>
                <a:gd name="T1" fmla="*/ 0 h 3090"/>
                <a:gd name="T2" fmla="*/ 4368 w 4368"/>
                <a:gd name="T3" fmla="*/ 0 h 3090"/>
                <a:gd name="T4" fmla="*/ 4368 w 4368"/>
                <a:gd name="T5" fmla="*/ 3090 h 3090"/>
                <a:gd name="T6" fmla="*/ 0 w 4368"/>
                <a:gd name="T7" fmla="*/ 3090 h 3090"/>
                <a:gd name="T8" fmla="*/ 0 w 4368"/>
                <a:gd name="T9" fmla="*/ 0 h 3090"/>
                <a:gd name="T10" fmla="*/ 0 w 4368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8" h="3090">
                  <a:moveTo>
                    <a:pt x="0" y="0"/>
                  </a:moveTo>
                  <a:lnTo>
                    <a:pt x="4368" y="0"/>
                  </a:lnTo>
                  <a:lnTo>
                    <a:pt x="4368" y="3090"/>
                  </a:lnTo>
                  <a:lnTo>
                    <a:pt x="0" y="3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2CBB13D-0881-40B8-B5A5-BE34FBF42B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885824" y="4881563"/>
            <a:ext cx="5616575" cy="288000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1BD985-D4A6-40BF-93A3-9A2436B55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5824" y="5169563"/>
            <a:ext cx="5616575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Abteilung/Team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06D821A-CCF3-463C-8C19-F9AD6A3FD3D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885825" y="5532121"/>
            <a:ext cx="5616575" cy="27305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l">
              <a:defRPr sz="1600">
                <a:solidFill>
                  <a:schemeClr val="bg1"/>
                </a:solidFill>
              </a:defRPr>
            </a:lvl1pPr>
            <a:lvl2pPr marL="0">
              <a:defRPr sz="1600">
                <a:solidFill>
                  <a:schemeClr val="bg1"/>
                </a:solidFill>
              </a:defRPr>
            </a:lvl2pPr>
            <a:lvl3pPr marL="0">
              <a:defRPr sz="1600">
                <a:solidFill>
                  <a:schemeClr val="bg1"/>
                </a:solidFill>
              </a:defRPr>
            </a:lvl3pPr>
            <a:lvl4pPr marL="0">
              <a:defRPr sz="1600">
                <a:solidFill>
                  <a:schemeClr val="bg1"/>
                </a:solidFill>
              </a:defRPr>
            </a:lvl4pPr>
            <a:lvl5pPr marL="0">
              <a:defRPr sz="1600">
                <a:solidFill>
                  <a:schemeClr val="bg1"/>
                </a:solidFill>
              </a:defRPr>
            </a:lvl5pPr>
            <a:lvl6pPr marL="0">
              <a:defRPr sz="1600">
                <a:solidFill>
                  <a:schemeClr val="bg1"/>
                </a:solidFill>
              </a:defRPr>
            </a:lvl6pPr>
            <a:lvl7pPr marL="0">
              <a:defRPr sz="1600">
                <a:solidFill>
                  <a:schemeClr val="bg1"/>
                </a:solidFill>
              </a:defRPr>
            </a:lvl7pPr>
            <a:lvl8pPr marL="0">
              <a:defRPr sz="1600">
                <a:solidFill>
                  <a:schemeClr val="bg1"/>
                </a:solidFill>
              </a:defRPr>
            </a:lvl8pPr>
            <a:lvl9pPr marL="0">
              <a:defRPr sz="1600">
                <a:solidFill>
                  <a:schemeClr val="bg1"/>
                </a:solidFill>
              </a:defRPr>
            </a:lvl9pPr>
          </a:lstStyle>
          <a:p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D2153CA-FF4D-4B2A-A2B1-AB8177608B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85824" y="5805171"/>
            <a:ext cx="5616575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Version XYZ (Optional)</a:t>
            </a:r>
          </a:p>
        </p:txBody>
      </p:sp>
    </p:spTree>
    <p:extLst>
      <p:ext uri="{BB962C8B-B14F-4D97-AF65-F5344CB8AC3E}">
        <p14:creationId xmlns:p14="http://schemas.microsoft.com/office/powerpoint/2010/main" val="17169819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Störer Bild/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419511A-BC78-47F6-993B-2B61AC85D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61D79F31-9552-46BB-9D84-80F01748E24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3004800" cy="7315200"/>
          </a:xfrm>
          <a:custGeom>
            <a:avLst/>
            <a:gdLst>
              <a:gd name="connsiteX0" fmla="*/ 0 w 13004800"/>
              <a:gd name="connsiteY0" fmla="*/ 0 h 7315200"/>
              <a:gd name="connsiteX1" fmla="*/ 13004800 w 13004800"/>
              <a:gd name="connsiteY1" fmla="*/ 0 h 7315200"/>
              <a:gd name="connsiteX2" fmla="*/ 13004800 w 13004800"/>
              <a:gd name="connsiteY2" fmla="*/ 7315200 h 7315200"/>
              <a:gd name="connsiteX3" fmla="*/ 6070600 w 13004800"/>
              <a:gd name="connsiteY3" fmla="*/ 7315200 h 7315200"/>
              <a:gd name="connsiteX4" fmla="*/ 6070600 w 13004800"/>
              <a:gd name="connsiteY4" fmla="*/ 7310881 h 7315200"/>
              <a:gd name="connsiteX5" fmla="*/ 6071418 w 13004800"/>
              <a:gd name="connsiteY5" fmla="*/ 7310881 h 7315200"/>
              <a:gd name="connsiteX6" fmla="*/ 6071418 w 13004800"/>
              <a:gd name="connsiteY6" fmla="*/ 989456 h 7315200"/>
              <a:gd name="connsiteX7" fmla="*/ 885825 w 13004800"/>
              <a:gd name="connsiteY7" fmla="*/ 989456 h 7315200"/>
              <a:gd name="connsiteX8" fmla="*/ 885825 w 13004800"/>
              <a:gd name="connsiteY8" fmla="*/ 4125535 h 7315200"/>
              <a:gd name="connsiteX9" fmla="*/ 885825 w 13004800"/>
              <a:gd name="connsiteY9" fmla="*/ 7310881 h 7315200"/>
              <a:gd name="connsiteX10" fmla="*/ 885825 w 13004800"/>
              <a:gd name="connsiteY10" fmla="*/ 7315200 h 7315200"/>
              <a:gd name="connsiteX11" fmla="*/ 0 w 13004800"/>
              <a:gd name="connsiteY11" fmla="*/ 731520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6070600" y="7315200"/>
                </a:lnTo>
                <a:lnTo>
                  <a:pt x="6070600" y="7310881"/>
                </a:lnTo>
                <a:lnTo>
                  <a:pt x="6071418" y="7310881"/>
                </a:lnTo>
                <a:lnTo>
                  <a:pt x="6071418" y="989456"/>
                </a:lnTo>
                <a:lnTo>
                  <a:pt x="885825" y="989456"/>
                </a:lnTo>
                <a:lnTo>
                  <a:pt x="885825" y="4125535"/>
                </a:lnTo>
                <a:lnTo>
                  <a:pt x="885825" y="7310881"/>
                </a:lnTo>
                <a:lnTo>
                  <a:pt x="885825" y="7315200"/>
                </a:lnTo>
                <a:lnTo>
                  <a:pt x="0" y="7315200"/>
                </a:lnTo>
                <a:close/>
              </a:path>
            </a:pathLst>
          </a:cu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</p:spPr>
        <p:txBody>
          <a:bodyPr wrap="square" lIns="6948000" tIns="0" anchor="ctr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9518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9518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3CBBDCD-8A9F-4FE5-9875-E8B2AAAEA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317625" y="3157567"/>
            <a:ext cx="4320381" cy="1723996"/>
          </a:xfrm>
        </p:spPr>
        <p:txBody>
          <a:bodyPr tIns="0" bIns="252000" anchor="b" anchorCtr="0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2pPr>
            <a:lvl3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3pPr>
            <a:lvl4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4pPr>
            <a:lvl5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5pPr>
            <a:lvl6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6pPr>
            <a:lvl7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7pPr>
            <a:lvl8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8pPr>
            <a:lvl9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9pPr>
          </a:lstStyle>
          <a:p>
            <a:pPr lvl="0"/>
            <a:r>
              <a:rPr lang="de-DE" sz="3200" dirty="0"/>
              <a:t>Ein Titel der </a:t>
            </a:r>
            <a:br>
              <a:rPr lang="de-DE" sz="3200" dirty="0"/>
            </a:br>
            <a:r>
              <a:rPr lang="de-DE" sz="3200" dirty="0"/>
              <a:t>über drei Zeilen laufen kann</a:t>
            </a:r>
            <a:endParaRPr lang="de-DE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9416AD6-0773-47AC-9704-725327AB0F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318418" y="4881563"/>
            <a:ext cx="4320381" cy="2880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AA8BA660-1D5F-4EA1-8372-8537D93E89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318418" y="5169563"/>
            <a:ext cx="4320381" cy="28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1" defTabSz="975390">
              <a:spcBef>
                <a:spcPts val="427"/>
              </a:spcBef>
              <a:spcAft>
                <a:spcPts val="427"/>
              </a:spcAft>
            </a:pPr>
            <a:r>
              <a:rPr lang="de-DE" sz="1600" b="0" noProof="1">
                <a:solidFill>
                  <a:srgbClr val="000000"/>
                </a:solidFill>
                <a:latin typeface="Segoe UI" panose="020B0502040204020203" pitchFamily="34" charset="0"/>
              </a:rPr>
              <a:t>Abteilung/Team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1CE5444-58EB-4D2D-8519-ABD85530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318417" y="5532121"/>
            <a:ext cx="4320381" cy="27305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  <a:lvl2pPr marL="0">
              <a:defRPr sz="1600"/>
            </a:lvl2pPr>
            <a:lvl3pPr marL="0">
              <a:defRPr sz="1600"/>
            </a:lvl3pPr>
            <a:lvl4pPr marL="0">
              <a:defRPr sz="1600"/>
            </a:lvl4pPr>
            <a:lvl5pPr marL="0">
              <a:defRPr sz="1600"/>
            </a:lvl5pPr>
            <a:lvl6pPr marL="0">
              <a:defRPr sz="1600"/>
            </a:lvl6pPr>
            <a:lvl7pPr marL="0">
              <a:defRPr sz="1600"/>
            </a:lvl7pPr>
            <a:lvl8pPr marL="0">
              <a:defRPr sz="1600"/>
            </a:lvl8pPr>
            <a:lvl9pPr marL="0">
              <a:defRPr sz="1600"/>
            </a:lvl9pPr>
          </a:lstStyle>
          <a:p>
            <a:endParaRPr lang="de-DE" dirty="0"/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16AFA2F9-3BE8-43F4-99D6-B6597D71A7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318418" y="5805171"/>
            <a:ext cx="4320381" cy="28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1" defTabSz="975390">
              <a:spcBef>
                <a:spcPts val="427"/>
              </a:spcBef>
              <a:spcAft>
                <a:spcPts val="427"/>
              </a:spcAft>
            </a:pPr>
            <a:r>
              <a:rPr lang="de-DE" sz="1600" b="0" noProof="1">
                <a:solidFill>
                  <a:srgbClr val="000000"/>
                </a:solidFill>
                <a:latin typeface="Segoe UI" panose="020B0502040204020203" pitchFamily="34" charset="0"/>
              </a:rPr>
              <a:t>Version XYZ (Optional)</a:t>
            </a: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16DCB894-B689-441D-B0A6-4BD306FC5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317625" y="1425575"/>
            <a:ext cx="1085850" cy="1070493"/>
            <a:chOff x="1648" y="-1"/>
            <a:chExt cx="4384" cy="4322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CD7D9AF-894B-4FF8-A2AF-5EE816931EE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52" y="3320"/>
              <a:ext cx="4380" cy="1001"/>
            </a:xfrm>
            <a:custGeom>
              <a:avLst/>
              <a:gdLst>
                <a:gd name="T0" fmla="*/ 211 w 4466"/>
                <a:gd name="T1" fmla="*/ 848 h 1020"/>
                <a:gd name="T2" fmla="*/ 329 w 4466"/>
                <a:gd name="T3" fmla="*/ 848 h 1020"/>
                <a:gd name="T4" fmla="*/ 667 w 4466"/>
                <a:gd name="T5" fmla="*/ 510 h 1020"/>
                <a:gd name="T6" fmla="*/ 384 w 4466"/>
                <a:gd name="T7" fmla="*/ 173 h 1020"/>
                <a:gd name="T8" fmla="*/ 211 w 4466"/>
                <a:gd name="T9" fmla="*/ 173 h 1020"/>
                <a:gd name="T10" fmla="*/ 211 w 4466"/>
                <a:gd name="T11" fmla="*/ 848 h 1020"/>
                <a:gd name="T12" fmla="*/ 0 w 4466"/>
                <a:gd name="T13" fmla="*/ 0 h 1020"/>
                <a:gd name="T14" fmla="*/ 400 w 4466"/>
                <a:gd name="T15" fmla="*/ 0 h 1020"/>
                <a:gd name="T16" fmla="*/ 879 w 4466"/>
                <a:gd name="T17" fmla="*/ 518 h 1020"/>
                <a:gd name="T18" fmla="*/ 368 w 4466"/>
                <a:gd name="T19" fmla="*/ 1020 h 1020"/>
                <a:gd name="T20" fmla="*/ 0 w 4466"/>
                <a:gd name="T21" fmla="*/ 1020 h 1020"/>
                <a:gd name="T22" fmla="*/ 0 w 4466"/>
                <a:gd name="T23" fmla="*/ 0 h 1020"/>
                <a:gd name="T24" fmla="*/ 2692 w 4466"/>
                <a:gd name="T25" fmla="*/ 0 h 1020"/>
                <a:gd name="T26" fmla="*/ 3375 w 4466"/>
                <a:gd name="T27" fmla="*/ 0 h 1020"/>
                <a:gd name="T28" fmla="*/ 3375 w 4466"/>
                <a:gd name="T29" fmla="*/ 173 h 1020"/>
                <a:gd name="T30" fmla="*/ 2911 w 4466"/>
                <a:gd name="T31" fmla="*/ 173 h 1020"/>
                <a:gd name="T32" fmla="*/ 2911 w 4466"/>
                <a:gd name="T33" fmla="*/ 400 h 1020"/>
                <a:gd name="T34" fmla="*/ 3343 w 4466"/>
                <a:gd name="T35" fmla="*/ 400 h 1020"/>
                <a:gd name="T36" fmla="*/ 3343 w 4466"/>
                <a:gd name="T37" fmla="*/ 573 h 1020"/>
                <a:gd name="T38" fmla="*/ 2911 w 4466"/>
                <a:gd name="T39" fmla="*/ 573 h 1020"/>
                <a:gd name="T40" fmla="*/ 2911 w 4466"/>
                <a:gd name="T41" fmla="*/ 856 h 1020"/>
                <a:gd name="T42" fmla="*/ 3398 w 4466"/>
                <a:gd name="T43" fmla="*/ 856 h 1020"/>
                <a:gd name="T44" fmla="*/ 3398 w 4466"/>
                <a:gd name="T45" fmla="*/ 1020 h 1020"/>
                <a:gd name="T46" fmla="*/ 2692 w 4466"/>
                <a:gd name="T47" fmla="*/ 1020 h 1020"/>
                <a:gd name="T48" fmla="*/ 2692 w 4466"/>
                <a:gd name="T49" fmla="*/ 0 h 1020"/>
                <a:gd name="T50" fmla="*/ 1334 w 4466"/>
                <a:gd name="T51" fmla="*/ 1020 h 1020"/>
                <a:gd name="T52" fmla="*/ 1334 w 4466"/>
                <a:gd name="T53" fmla="*/ 856 h 1020"/>
                <a:gd name="T54" fmla="*/ 1616 w 4466"/>
                <a:gd name="T55" fmla="*/ 856 h 1020"/>
                <a:gd name="T56" fmla="*/ 1365 w 4466"/>
                <a:gd name="T57" fmla="*/ 212 h 1020"/>
                <a:gd name="T58" fmla="*/ 1059 w 4466"/>
                <a:gd name="T59" fmla="*/ 1020 h 1020"/>
                <a:gd name="T60" fmla="*/ 839 w 4466"/>
                <a:gd name="T61" fmla="*/ 1020 h 1020"/>
                <a:gd name="T62" fmla="*/ 1232 w 4466"/>
                <a:gd name="T63" fmla="*/ 0 h 1020"/>
                <a:gd name="T64" fmla="*/ 1499 w 4466"/>
                <a:gd name="T65" fmla="*/ 0 h 1020"/>
                <a:gd name="T66" fmla="*/ 1899 w 4466"/>
                <a:gd name="T67" fmla="*/ 1020 h 1020"/>
                <a:gd name="T68" fmla="*/ 1334 w 4466"/>
                <a:gd name="T69" fmla="*/ 1020 h 1020"/>
                <a:gd name="T70" fmla="*/ 1726 w 4466"/>
                <a:gd name="T71" fmla="*/ 173 h 1020"/>
                <a:gd name="T72" fmla="*/ 1726 w 4466"/>
                <a:gd name="T73" fmla="*/ 0 h 1020"/>
                <a:gd name="T74" fmla="*/ 2605 w 4466"/>
                <a:gd name="T75" fmla="*/ 0 h 1020"/>
                <a:gd name="T76" fmla="*/ 2605 w 4466"/>
                <a:gd name="T77" fmla="*/ 173 h 1020"/>
                <a:gd name="T78" fmla="*/ 2284 w 4466"/>
                <a:gd name="T79" fmla="*/ 173 h 1020"/>
                <a:gd name="T80" fmla="*/ 2284 w 4466"/>
                <a:gd name="T81" fmla="*/ 1020 h 1020"/>
                <a:gd name="T82" fmla="*/ 2056 w 4466"/>
                <a:gd name="T83" fmla="*/ 1020 h 1020"/>
                <a:gd name="T84" fmla="*/ 2056 w 4466"/>
                <a:gd name="T85" fmla="*/ 173 h 1020"/>
                <a:gd name="T86" fmla="*/ 1726 w 4466"/>
                <a:gd name="T87" fmla="*/ 173 h 1020"/>
                <a:gd name="T88" fmla="*/ 3924 w 4466"/>
                <a:gd name="T89" fmla="*/ 0 h 1020"/>
                <a:gd name="T90" fmla="*/ 3924 w 4466"/>
                <a:gd name="T91" fmla="*/ 173 h 1020"/>
                <a:gd name="T92" fmla="*/ 4183 w 4466"/>
                <a:gd name="T93" fmla="*/ 173 h 1020"/>
                <a:gd name="T94" fmla="*/ 3948 w 4466"/>
                <a:gd name="T95" fmla="*/ 793 h 1020"/>
                <a:gd name="T96" fmla="*/ 3657 w 4466"/>
                <a:gd name="T97" fmla="*/ 0 h 1020"/>
                <a:gd name="T98" fmla="*/ 3429 w 4466"/>
                <a:gd name="T99" fmla="*/ 0 h 1020"/>
                <a:gd name="T100" fmla="*/ 3830 w 4466"/>
                <a:gd name="T101" fmla="*/ 1020 h 1020"/>
                <a:gd name="T102" fmla="*/ 4073 w 4466"/>
                <a:gd name="T103" fmla="*/ 1020 h 1020"/>
                <a:gd name="T104" fmla="*/ 4466 w 4466"/>
                <a:gd name="T105" fmla="*/ 0 h 1020"/>
                <a:gd name="T106" fmla="*/ 3924 w 4466"/>
                <a:gd name="T10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66" h="1020">
                  <a:moveTo>
                    <a:pt x="211" y="848"/>
                  </a:moveTo>
                  <a:cubicBezTo>
                    <a:pt x="329" y="848"/>
                    <a:pt x="329" y="848"/>
                    <a:pt x="329" y="848"/>
                  </a:cubicBezTo>
                  <a:cubicBezTo>
                    <a:pt x="510" y="848"/>
                    <a:pt x="659" y="730"/>
                    <a:pt x="667" y="510"/>
                  </a:cubicBezTo>
                  <a:cubicBezTo>
                    <a:pt x="675" y="298"/>
                    <a:pt x="557" y="173"/>
                    <a:pt x="384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1" y="848"/>
                    <a:pt x="211" y="848"/>
                    <a:pt x="211" y="848"/>
                  </a:cubicBezTo>
                  <a:close/>
                  <a:moveTo>
                    <a:pt x="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675" y="0"/>
                    <a:pt x="871" y="204"/>
                    <a:pt x="879" y="518"/>
                  </a:cubicBezTo>
                  <a:cubicBezTo>
                    <a:pt x="879" y="801"/>
                    <a:pt x="643" y="1020"/>
                    <a:pt x="368" y="1020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92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5" y="173"/>
                    <a:pt x="3375" y="173"/>
                    <a:pt x="3375" y="173"/>
                  </a:cubicBezTo>
                  <a:cubicBezTo>
                    <a:pt x="2911" y="173"/>
                    <a:pt x="2911" y="173"/>
                    <a:pt x="2911" y="173"/>
                  </a:cubicBezTo>
                  <a:cubicBezTo>
                    <a:pt x="2911" y="400"/>
                    <a:pt x="2911" y="400"/>
                    <a:pt x="2911" y="400"/>
                  </a:cubicBezTo>
                  <a:cubicBezTo>
                    <a:pt x="3343" y="400"/>
                    <a:pt x="3343" y="400"/>
                    <a:pt x="3343" y="400"/>
                  </a:cubicBezTo>
                  <a:cubicBezTo>
                    <a:pt x="3343" y="573"/>
                    <a:pt x="3343" y="573"/>
                    <a:pt x="3343" y="573"/>
                  </a:cubicBezTo>
                  <a:cubicBezTo>
                    <a:pt x="2911" y="573"/>
                    <a:pt x="2911" y="573"/>
                    <a:pt x="2911" y="573"/>
                  </a:cubicBezTo>
                  <a:cubicBezTo>
                    <a:pt x="2911" y="856"/>
                    <a:pt x="2911" y="856"/>
                    <a:pt x="2911" y="856"/>
                  </a:cubicBezTo>
                  <a:cubicBezTo>
                    <a:pt x="3398" y="856"/>
                    <a:pt x="3398" y="856"/>
                    <a:pt x="3398" y="856"/>
                  </a:cubicBezTo>
                  <a:cubicBezTo>
                    <a:pt x="3398" y="1020"/>
                    <a:pt x="3398" y="1020"/>
                    <a:pt x="3398" y="1020"/>
                  </a:cubicBezTo>
                  <a:cubicBezTo>
                    <a:pt x="2692" y="1020"/>
                    <a:pt x="2692" y="1020"/>
                    <a:pt x="2692" y="1020"/>
                  </a:cubicBezTo>
                  <a:cubicBezTo>
                    <a:pt x="2692" y="0"/>
                    <a:pt x="2692" y="0"/>
                    <a:pt x="2692" y="0"/>
                  </a:cubicBezTo>
                  <a:close/>
                  <a:moveTo>
                    <a:pt x="1334" y="1020"/>
                  </a:moveTo>
                  <a:cubicBezTo>
                    <a:pt x="1334" y="856"/>
                    <a:pt x="1334" y="856"/>
                    <a:pt x="1334" y="856"/>
                  </a:cubicBezTo>
                  <a:cubicBezTo>
                    <a:pt x="1616" y="856"/>
                    <a:pt x="1616" y="856"/>
                    <a:pt x="1616" y="856"/>
                  </a:cubicBezTo>
                  <a:cubicBezTo>
                    <a:pt x="1365" y="212"/>
                    <a:pt x="1365" y="212"/>
                    <a:pt x="1365" y="212"/>
                  </a:cubicBezTo>
                  <a:cubicBezTo>
                    <a:pt x="1059" y="1020"/>
                    <a:pt x="1059" y="1020"/>
                    <a:pt x="1059" y="1020"/>
                  </a:cubicBezTo>
                  <a:cubicBezTo>
                    <a:pt x="839" y="1020"/>
                    <a:pt x="839" y="1020"/>
                    <a:pt x="839" y="102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899" y="1020"/>
                    <a:pt x="1899" y="1020"/>
                    <a:pt x="1899" y="1020"/>
                  </a:cubicBezTo>
                  <a:cubicBezTo>
                    <a:pt x="1334" y="1020"/>
                    <a:pt x="1334" y="1020"/>
                    <a:pt x="1334" y="1020"/>
                  </a:cubicBezTo>
                  <a:close/>
                  <a:moveTo>
                    <a:pt x="1726" y="173"/>
                  </a:moveTo>
                  <a:cubicBezTo>
                    <a:pt x="1726" y="0"/>
                    <a:pt x="1726" y="0"/>
                    <a:pt x="1726" y="0"/>
                  </a:cubicBezTo>
                  <a:cubicBezTo>
                    <a:pt x="2605" y="0"/>
                    <a:pt x="2605" y="0"/>
                    <a:pt x="2605" y="0"/>
                  </a:cubicBezTo>
                  <a:cubicBezTo>
                    <a:pt x="2605" y="173"/>
                    <a:pt x="2605" y="173"/>
                    <a:pt x="2605" y="173"/>
                  </a:cubicBezTo>
                  <a:cubicBezTo>
                    <a:pt x="2284" y="173"/>
                    <a:pt x="2284" y="173"/>
                    <a:pt x="2284" y="173"/>
                  </a:cubicBezTo>
                  <a:cubicBezTo>
                    <a:pt x="2284" y="1020"/>
                    <a:pt x="2284" y="1020"/>
                    <a:pt x="2284" y="1020"/>
                  </a:cubicBezTo>
                  <a:cubicBezTo>
                    <a:pt x="2056" y="1020"/>
                    <a:pt x="2056" y="1020"/>
                    <a:pt x="2056" y="1020"/>
                  </a:cubicBezTo>
                  <a:cubicBezTo>
                    <a:pt x="2056" y="173"/>
                    <a:pt x="2056" y="173"/>
                    <a:pt x="2056" y="173"/>
                  </a:cubicBezTo>
                  <a:cubicBezTo>
                    <a:pt x="1726" y="173"/>
                    <a:pt x="1726" y="173"/>
                    <a:pt x="1726" y="173"/>
                  </a:cubicBezTo>
                  <a:close/>
                  <a:moveTo>
                    <a:pt x="3924" y="0"/>
                  </a:moveTo>
                  <a:cubicBezTo>
                    <a:pt x="3924" y="173"/>
                    <a:pt x="3924" y="173"/>
                    <a:pt x="3924" y="173"/>
                  </a:cubicBezTo>
                  <a:cubicBezTo>
                    <a:pt x="4183" y="173"/>
                    <a:pt x="4183" y="173"/>
                    <a:pt x="4183" y="173"/>
                  </a:cubicBezTo>
                  <a:cubicBezTo>
                    <a:pt x="3948" y="793"/>
                    <a:pt x="3948" y="793"/>
                    <a:pt x="3948" y="793"/>
                  </a:cubicBezTo>
                  <a:cubicBezTo>
                    <a:pt x="3657" y="0"/>
                    <a:pt x="3657" y="0"/>
                    <a:pt x="3657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830" y="1020"/>
                    <a:pt x="3830" y="1020"/>
                    <a:pt x="3830" y="1020"/>
                  </a:cubicBezTo>
                  <a:cubicBezTo>
                    <a:pt x="4073" y="1020"/>
                    <a:pt x="4073" y="1020"/>
                    <a:pt x="4073" y="1020"/>
                  </a:cubicBezTo>
                  <a:cubicBezTo>
                    <a:pt x="4466" y="0"/>
                    <a:pt x="4466" y="0"/>
                    <a:pt x="4466" y="0"/>
                  </a:cubicBezTo>
                  <a:cubicBezTo>
                    <a:pt x="3924" y="0"/>
                    <a:pt x="3924" y="0"/>
                    <a:pt x="392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B590657-147A-4C8D-B4F4-0AF5CB5E798E}"/>
                </a:ext>
              </a:extLst>
            </p:cNvPr>
            <p:cNvSpPr>
              <a:spLocks/>
            </p:cNvSpPr>
            <p:nvPr/>
          </p:nvSpPr>
          <p:spPr bwMode="gray">
            <a:xfrm>
              <a:off x="1648" y="-1"/>
              <a:ext cx="4368" cy="3090"/>
            </a:xfrm>
            <a:custGeom>
              <a:avLst/>
              <a:gdLst>
                <a:gd name="T0" fmla="*/ 0 w 4368"/>
                <a:gd name="T1" fmla="*/ 0 h 3090"/>
                <a:gd name="T2" fmla="*/ 4368 w 4368"/>
                <a:gd name="T3" fmla="*/ 0 h 3090"/>
                <a:gd name="T4" fmla="*/ 4368 w 4368"/>
                <a:gd name="T5" fmla="*/ 3090 h 3090"/>
                <a:gd name="T6" fmla="*/ 0 w 4368"/>
                <a:gd name="T7" fmla="*/ 3090 h 3090"/>
                <a:gd name="T8" fmla="*/ 0 w 4368"/>
                <a:gd name="T9" fmla="*/ 0 h 3090"/>
                <a:gd name="T10" fmla="*/ 0 w 4368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8" h="3090">
                  <a:moveTo>
                    <a:pt x="0" y="0"/>
                  </a:moveTo>
                  <a:lnTo>
                    <a:pt x="4368" y="0"/>
                  </a:lnTo>
                  <a:lnTo>
                    <a:pt x="4368" y="3090"/>
                  </a:lnTo>
                  <a:lnTo>
                    <a:pt x="0" y="3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860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Störer Bild/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4AB524EA-7A3B-4ED4-BFA0-3E51BF8AA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61D79F31-9552-46BB-9D84-80F01748E24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3004800" cy="7315200"/>
          </a:xfrm>
          <a:custGeom>
            <a:avLst/>
            <a:gdLst>
              <a:gd name="connsiteX0" fmla="*/ 0 w 13004800"/>
              <a:gd name="connsiteY0" fmla="*/ 0 h 7315200"/>
              <a:gd name="connsiteX1" fmla="*/ 13004800 w 13004800"/>
              <a:gd name="connsiteY1" fmla="*/ 0 h 7315200"/>
              <a:gd name="connsiteX2" fmla="*/ 13004800 w 13004800"/>
              <a:gd name="connsiteY2" fmla="*/ 7315200 h 7315200"/>
              <a:gd name="connsiteX3" fmla="*/ 6070600 w 13004800"/>
              <a:gd name="connsiteY3" fmla="*/ 7315200 h 7315200"/>
              <a:gd name="connsiteX4" fmla="*/ 6070600 w 13004800"/>
              <a:gd name="connsiteY4" fmla="*/ 7310881 h 7315200"/>
              <a:gd name="connsiteX5" fmla="*/ 6071418 w 13004800"/>
              <a:gd name="connsiteY5" fmla="*/ 7310881 h 7315200"/>
              <a:gd name="connsiteX6" fmla="*/ 6071418 w 13004800"/>
              <a:gd name="connsiteY6" fmla="*/ 989456 h 7315200"/>
              <a:gd name="connsiteX7" fmla="*/ 885825 w 13004800"/>
              <a:gd name="connsiteY7" fmla="*/ 989456 h 7315200"/>
              <a:gd name="connsiteX8" fmla="*/ 885825 w 13004800"/>
              <a:gd name="connsiteY8" fmla="*/ 4125535 h 7315200"/>
              <a:gd name="connsiteX9" fmla="*/ 885825 w 13004800"/>
              <a:gd name="connsiteY9" fmla="*/ 7310881 h 7315200"/>
              <a:gd name="connsiteX10" fmla="*/ 885825 w 13004800"/>
              <a:gd name="connsiteY10" fmla="*/ 7315200 h 7315200"/>
              <a:gd name="connsiteX11" fmla="*/ 0 w 13004800"/>
              <a:gd name="connsiteY11" fmla="*/ 731520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6070600" y="7315200"/>
                </a:lnTo>
                <a:lnTo>
                  <a:pt x="6070600" y="7310881"/>
                </a:lnTo>
                <a:lnTo>
                  <a:pt x="6071418" y="7310881"/>
                </a:lnTo>
                <a:lnTo>
                  <a:pt x="6071418" y="989456"/>
                </a:lnTo>
                <a:lnTo>
                  <a:pt x="885825" y="989456"/>
                </a:lnTo>
                <a:lnTo>
                  <a:pt x="885825" y="4125535"/>
                </a:lnTo>
                <a:lnTo>
                  <a:pt x="885825" y="7310881"/>
                </a:lnTo>
                <a:lnTo>
                  <a:pt x="885825" y="7315200"/>
                </a:lnTo>
                <a:lnTo>
                  <a:pt x="0" y="7315200"/>
                </a:lnTo>
                <a:close/>
              </a:path>
            </a:pathLst>
          </a:cu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</p:spPr>
        <p:txBody>
          <a:bodyPr wrap="square" lIns="6948000" tIns="0" anchor="ctr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9518"/>
            <a:ext cx="863600" cy="273050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9518"/>
            <a:ext cx="4319588" cy="273050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3CBBDCD-8A9F-4FE5-9875-E8B2AAAEA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317625" y="3157567"/>
            <a:ext cx="4320381" cy="1723996"/>
          </a:xfrm>
        </p:spPr>
        <p:txBody>
          <a:bodyPr tIns="0" bIns="252000" anchor="b" anchorCtr="0"/>
          <a:lstStyle>
            <a:lvl1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1pPr>
            <a:lvl2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2pPr>
            <a:lvl3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3pPr>
            <a:lvl4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4pPr>
            <a:lvl5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5pPr>
            <a:lvl6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6pPr>
            <a:lvl7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7pPr>
            <a:lvl8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8pPr>
            <a:lvl9pPr>
              <a:defRPr sz="3200"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9pPr>
          </a:lstStyle>
          <a:p>
            <a:pPr lvl="0"/>
            <a:r>
              <a:rPr lang="de-DE" sz="3200" dirty="0"/>
              <a:t>Ein Titel der </a:t>
            </a:r>
            <a:br>
              <a:rPr lang="de-DE" sz="3200" dirty="0"/>
            </a:br>
            <a:r>
              <a:rPr lang="de-DE" sz="3200" dirty="0"/>
              <a:t>über drei Zeilen laufen kann</a:t>
            </a:r>
            <a:endParaRPr lang="de-DE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9416AD6-0773-47AC-9704-725327AB0F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318418" y="4881563"/>
            <a:ext cx="4320381" cy="2880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600" b="1"/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AA8BA660-1D5F-4EA1-8372-8537D93E89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318418" y="5169563"/>
            <a:ext cx="4320381" cy="28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 defTabSz="975390">
              <a:spcBef>
                <a:spcPts val="427"/>
              </a:spcBef>
              <a:spcAft>
                <a:spcPts val="427"/>
              </a:spcAft>
            </a:pPr>
            <a:r>
              <a:rPr lang="de-DE" sz="1600" b="0" noProof="1">
                <a:solidFill>
                  <a:srgbClr val="000000"/>
                </a:solidFill>
                <a:latin typeface="Segoe UI" panose="020B0502040204020203" pitchFamily="34" charset="0"/>
              </a:rPr>
              <a:t>Abteilung/Team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1CE5444-58EB-4D2D-8519-ABD85530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318417" y="5532121"/>
            <a:ext cx="4320381" cy="273050"/>
          </a:xfrm>
        </p:spPr>
        <p:txBody>
          <a:bodyPr wrap="none">
            <a:no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  <a:lvl2pPr marL="0">
              <a:defRPr sz="1600"/>
            </a:lvl2pPr>
            <a:lvl3pPr marL="0">
              <a:defRPr sz="1600"/>
            </a:lvl3pPr>
            <a:lvl4pPr marL="0">
              <a:defRPr sz="1600"/>
            </a:lvl4pPr>
            <a:lvl5pPr marL="0">
              <a:defRPr sz="1600"/>
            </a:lvl5pPr>
            <a:lvl6pPr marL="0">
              <a:defRPr sz="1600"/>
            </a:lvl6pPr>
            <a:lvl7pPr marL="0">
              <a:defRPr sz="1600"/>
            </a:lvl7pPr>
            <a:lvl8pPr marL="0">
              <a:defRPr sz="1600"/>
            </a:lvl8pPr>
            <a:lvl9pPr marL="0">
              <a:defRPr sz="1600"/>
            </a:lvl9pPr>
          </a:lstStyle>
          <a:p>
            <a:endParaRPr lang="de-DE" dirty="0"/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16AFA2F9-3BE8-43F4-99D6-B6597D71A7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318418" y="5805171"/>
            <a:ext cx="4320381" cy="28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500"/>
              </a:spcAft>
              <a:buNone/>
              <a:defRPr sz="16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 defTabSz="975390">
              <a:spcBef>
                <a:spcPts val="427"/>
              </a:spcBef>
              <a:spcAft>
                <a:spcPts val="427"/>
              </a:spcAft>
            </a:pPr>
            <a:r>
              <a:rPr lang="de-DE" sz="1600" b="0" noProof="1">
                <a:solidFill>
                  <a:srgbClr val="000000"/>
                </a:solidFill>
                <a:latin typeface="Segoe UI" panose="020B0502040204020203" pitchFamily="34" charset="0"/>
              </a:rPr>
              <a:t>Version XYZ (Optional)</a:t>
            </a: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16DCB894-B689-441D-B0A6-4BD306FC5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317625" y="1425575"/>
            <a:ext cx="1085850" cy="1070493"/>
            <a:chOff x="1648" y="-1"/>
            <a:chExt cx="4384" cy="4322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CD7D9AF-894B-4FF8-A2AF-5EE816931EE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52" y="3320"/>
              <a:ext cx="4380" cy="1001"/>
            </a:xfrm>
            <a:custGeom>
              <a:avLst/>
              <a:gdLst>
                <a:gd name="T0" fmla="*/ 211 w 4466"/>
                <a:gd name="T1" fmla="*/ 848 h 1020"/>
                <a:gd name="T2" fmla="*/ 329 w 4466"/>
                <a:gd name="T3" fmla="*/ 848 h 1020"/>
                <a:gd name="T4" fmla="*/ 667 w 4466"/>
                <a:gd name="T5" fmla="*/ 510 h 1020"/>
                <a:gd name="T6" fmla="*/ 384 w 4466"/>
                <a:gd name="T7" fmla="*/ 173 h 1020"/>
                <a:gd name="T8" fmla="*/ 211 w 4466"/>
                <a:gd name="T9" fmla="*/ 173 h 1020"/>
                <a:gd name="T10" fmla="*/ 211 w 4466"/>
                <a:gd name="T11" fmla="*/ 848 h 1020"/>
                <a:gd name="T12" fmla="*/ 0 w 4466"/>
                <a:gd name="T13" fmla="*/ 0 h 1020"/>
                <a:gd name="T14" fmla="*/ 400 w 4466"/>
                <a:gd name="T15" fmla="*/ 0 h 1020"/>
                <a:gd name="T16" fmla="*/ 879 w 4466"/>
                <a:gd name="T17" fmla="*/ 518 h 1020"/>
                <a:gd name="T18" fmla="*/ 368 w 4466"/>
                <a:gd name="T19" fmla="*/ 1020 h 1020"/>
                <a:gd name="T20" fmla="*/ 0 w 4466"/>
                <a:gd name="T21" fmla="*/ 1020 h 1020"/>
                <a:gd name="T22" fmla="*/ 0 w 4466"/>
                <a:gd name="T23" fmla="*/ 0 h 1020"/>
                <a:gd name="T24" fmla="*/ 2692 w 4466"/>
                <a:gd name="T25" fmla="*/ 0 h 1020"/>
                <a:gd name="T26" fmla="*/ 3375 w 4466"/>
                <a:gd name="T27" fmla="*/ 0 h 1020"/>
                <a:gd name="T28" fmla="*/ 3375 w 4466"/>
                <a:gd name="T29" fmla="*/ 173 h 1020"/>
                <a:gd name="T30" fmla="*/ 2911 w 4466"/>
                <a:gd name="T31" fmla="*/ 173 h 1020"/>
                <a:gd name="T32" fmla="*/ 2911 w 4466"/>
                <a:gd name="T33" fmla="*/ 400 h 1020"/>
                <a:gd name="T34" fmla="*/ 3343 w 4466"/>
                <a:gd name="T35" fmla="*/ 400 h 1020"/>
                <a:gd name="T36" fmla="*/ 3343 w 4466"/>
                <a:gd name="T37" fmla="*/ 573 h 1020"/>
                <a:gd name="T38" fmla="*/ 2911 w 4466"/>
                <a:gd name="T39" fmla="*/ 573 h 1020"/>
                <a:gd name="T40" fmla="*/ 2911 w 4466"/>
                <a:gd name="T41" fmla="*/ 856 h 1020"/>
                <a:gd name="T42" fmla="*/ 3398 w 4466"/>
                <a:gd name="T43" fmla="*/ 856 h 1020"/>
                <a:gd name="T44" fmla="*/ 3398 w 4466"/>
                <a:gd name="T45" fmla="*/ 1020 h 1020"/>
                <a:gd name="T46" fmla="*/ 2692 w 4466"/>
                <a:gd name="T47" fmla="*/ 1020 h 1020"/>
                <a:gd name="T48" fmla="*/ 2692 w 4466"/>
                <a:gd name="T49" fmla="*/ 0 h 1020"/>
                <a:gd name="T50" fmla="*/ 1334 w 4466"/>
                <a:gd name="T51" fmla="*/ 1020 h 1020"/>
                <a:gd name="T52" fmla="*/ 1334 w 4466"/>
                <a:gd name="T53" fmla="*/ 856 h 1020"/>
                <a:gd name="T54" fmla="*/ 1616 w 4466"/>
                <a:gd name="T55" fmla="*/ 856 h 1020"/>
                <a:gd name="T56" fmla="*/ 1365 w 4466"/>
                <a:gd name="T57" fmla="*/ 212 h 1020"/>
                <a:gd name="T58" fmla="*/ 1059 w 4466"/>
                <a:gd name="T59" fmla="*/ 1020 h 1020"/>
                <a:gd name="T60" fmla="*/ 839 w 4466"/>
                <a:gd name="T61" fmla="*/ 1020 h 1020"/>
                <a:gd name="T62" fmla="*/ 1232 w 4466"/>
                <a:gd name="T63" fmla="*/ 0 h 1020"/>
                <a:gd name="T64" fmla="*/ 1499 w 4466"/>
                <a:gd name="T65" fmla="*/ 0 h 1020"/>
                <a:gd name="T66" fmla="*/ 1899 w 4466"/>
                <a:gd name="T67" fmla="*/ 1020 h 1020"/>
                <a:gd name="T68" fmla="*/ 1334 w 4466"/>
                <a:gd name="T69" fmla="*/ 1020 h 1020"/>
                <a:gd name="T70" fmla="*/ 1726 w 4466"/>
                <a:gd name="T71" fmla="*/ 173 h 1020"/>
                <a:gd name="T72" fmla="*/ 1726 w 4466"/>
                <a:gd name="T73" fmla="*/ 0 h 1020"/>
                <a:gd name="T74" fmla="*/ 2605 w 4466"/>
                <a:gd name="T75" fmla="*/ 0 h 1020"/>
                <a:gd name="T76" fmla="*/ 2605 w 4466"/>
                <a:gd name="T77" fmla="*/ 173 h 1020"/>
                <a:gd name="T78" fmla="*/ 2284 w 4466"/>
                <a:gd name="T79" fmla="*/ 173 h 1020"/>
                <a:gd name="T80" fmla="*/ 2284 w 4466"/>
                <a:gd name="T81" fmla="*/ 1020 h 1020"/>
                <a:gd name="T82" fmla="*/ 2056 w 4466"/>
                <a:gd name="T83" fmla="*/ 1020 h 1020"/>
                <a:gd name="T84" fmla="*/ 2056 w 4466"/>
                <a:gd name="T85" fmla="*/ 173 h 1020"/>
                <a:gd name="T86" fmla="*/ 1726 w 4466"/>
                <a:gd name="T87" fmla="*/ 173 h 1020"/>
                <a:gd name="T88" fmla="*/ 3924 w 4466"/>
                <a:gd name="T89" fmla="*/ 0 h 1020"/>
                <a:gd name="T90" fmla="*/ 3924 w 4466"/>
                <a:gd name="T91" fmla="*/ 173 h 1020"/>
                <a:gd name="T92" fmla="*/ 4183 w 4466"/>
                <a:gd name="T93" fmla="*/ 173 h 1020"/>
                <a:gd name="T94" fmla="*/ 3948 w 4466"/>
                <a:gd name="T95" fmla="*/ 793 h 1020"/>
                <a:gd name="T96" fmla="*/ 3657 w 4466"/>
                <a:gd name="T97" fmla="*/ 0 h 1020"/>
                <a:gd name="T98" fmla="*/ 3429 w 4466"/>
                <a:gd name="T99" fmla="*/ 0 h 1020"/>
                <a:gd name="T100" fmla="*/ 3830 w 4466"/>
                <a:gd name="T101" fmla="*/ 1020 h 1020"/>
                <a:gd name="T102" fmla="*/ 4073 w 4466"/>
                <a:gd name="T103" fmla="*/ 1020 h 1020"/>
                <a:gd name="T104" fmla="*/ 4466 w 4466"/>
                <a:gd name="T105" fmla="*/ 0 h 1020"/>
                <a:gd name="T106" fmla="*/ 3924 w 4466"/>
                <a:gd name="T10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66" h="1020">
                  <a:moveTo>
                    <a:pt x="211" y="848"/>
                  </a:moveTo>
                  <a:cubicBezTo>
                    <a:pt x="329" y="848"/>
                    <a:pt x="329" y="848"/>
                    <a:pt x="329" y="848"/>
                  </a:cubicBezTo>
                  <a:cubicBezTo>
                    <a:pt x="510" y="848"/>
                    <a:pt x="659" y="730"/>
                    <a:pt x="667" y="510"/>
                  </a:cubicBezTo>
                  <a:cubicBezTo>
                    <a:pt x="675" y="298"/>
                    <a:pt x="557" y="173"/>
                    <a:pt x="384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1" y="848"/>
                    <a:pt x="211" y="848"/>
                    <a:pt x="211" y="848"/>
                  </a:cubicBezTo>
                  <a:close/>
                  <a:moveTo>
                    <a:pt x="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675" y="0"/>
                    <a:pt x="871" y="204"/>
                    <a:pt x="879" y="518"/>
                  </a:cubicBezTo>
                  <a:cubicBezTo>
                    <a:pt x="879" y="801"/>
                    <a:pt x="643" y="1020"/>
                    <a:pt x="368" y="1020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92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5" y="173"/>
                    <a:pt x="3375" y="173"/>
                    <a:pt x="3375" y="173"/>
                  </a:cubicBezTo>
                  <a:cubicBezTo>
                    <a:pt x="2911" y="173"/>
                    <a:pt x="2911" y="173"/>
                    <a:pt x="2911" y="173"/>
                  </a:cubicBezTo>
                  <a:cubicBezTo>
                    <a:pt x="2911" y="400"/>
                    <a:pt x="2911" y="400"/>
                    <a:pt x="2911" y="400"/>
                  </a:cubicBezTo>
                  <a:cubicBezTo>
                    <a:pt x="3343" y="400"/>
                    <a:pt x="3343" y="400"/>
                    <a:pt x="3343" y="400"/>
                  </a:cubicBezTo>
                  <a:cubicBezTo>
                    <a:pt x="3343" y="573"/>
                    <a:pt x="3343" y="573"/>
                    <a:pt x="3343" y="573"/>
                  </a:cubicBezTo>
                  <a:cubicBezTo>
                    <a:pt x="2911" y="573"/>
                    <a:pt x="2911" y="573"/>
                    <a:pt x="2911" y="573"/>
                  </a:cubicBezTo>
                  <a:cubicBezTo>
                    <a:pt x="2911" y="856"/>
                    <a:pt x="2911" y="856"/>
                    <a:pt x="2911" y="856"/>
                  </a:cubicBezTo>
                  <a:cubicBezTo>
                    <a:pt x="3398" y="856"/>
                    <a:pt x="3398" y="856"/>
                    <a:pt x="3398" y="856"/>
                  </a:cubicBezTo>
                  <a:cubicBezTo>
                    <a:pt x="3398" y="1020"/>
                    <a:pt x="3398" y="1020"/>
                    <a:pt x="3398" y="1020"/>
                  </a:cubicBezTo>
                  <a:cubicBezTo>
                    <a:pt x="2692" y="1020"/>
                    <a:pt x="2692" y="1020"/>
                    <a:pt x="2692" y="1020"/>
                  </a:cubicBezTo>
                  <a:cubicBezTo>
                    <a:pt x="2692" y="0"/>
                    <a:pt x="2692" y="0"/>
                    <a:pt x="2692" y="0"/>
                  </a:cubicBezTo>
                  <a:close/>
                  <a:moveTo>
                    <a:pt x="1334" y="1020"/>
                  </a:moveTo>
                  <a:cubicBezTo>
                    <a:pt x="1334" y="856"/>
                    <a:pt x="1334" y="856"/>
                    <a:pt x="1334" y="856"/>
                  </a:cubicBezTo>
                  <a:cubicBezTo>
                    <a:pt x="1616" y="856"/>
                    <a:pt x="1616" y="856"/>
                    <a:pt x="1616" y="856"/>
                  </a:cubicBezTo>
                  <a:cubicBezTo>
                    <a:pt x="1365" y="212"/>
                    <a:pt x="1365" y="212"/>
                    <a:pt x="1365" y="212"/>
                  </a:cubicBezTo>
                  <a:cubicBezTo>
                    <a:pt x="1059" y="1020"/>
                    <a:pt x="1059" y="1020"/>
                    <a:pt x="1059" y="1020"/>
                  </a:cubicBezTo>
                  <a:cubicBezTo>
                    <a:pt x="839" y="1020"/>
                    <a:pt x="839" y="1020"/>
                    <a:pt x="839" y="102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899" y="1020"/>
                    <a:pt x="1899" y="1020"/>
                    <a:pt x="1899" y="1020"/>
                  </a:cubicBezTo>
                  <a:cubicBezTo>
                    <a:pt x="1334" y="1020"/>
                    <a:pt x="1334" y="1020"/>
                    <a:pt x="1334" y="1020"/>
                  </a:cubicBezTo>
                  <a:close/>
                  <a:moveTo>
                    <a:pt x="1726" y="173"/>
                  </a:moveTo>
                  <a:cubicBezTo>
                    <a:pt x="1726" y="0"/>
                    <a:pt x="1726" y="0"/>
                    <a:pt x="1726" y="0"/>
                  </a:cubicBezTo>
                  <a:cubicBezTo>
                    <a:pt x="2605" y="0"/>
                    <a:pt x="2605" y="0"/>
                    <a:pt x="2605" y="0"/>
                  </a:cubicBezTo>
                  <a:cubicBezTo>
                    <a:pt x="2605" y="173"/>
                    <a:pt x="2605" y="173"/>
                    <a:pt x="2605" y="173"/>
                  </a:cubicBezTo>
                  <a:cubicBezTo>
                    <a:pt x="2284" y="173"/>
                    <a:pt x="2284" y="173"/>
                    <a:pt x="2284" y="173"/>
                  </a:cubicBezTo>
                  <a:cubicBezTo>
                    <a:pt x="2284" y="1020"/>
                    <a:pt x="2284" y="1020"/>
                    <a:pt x="2284" y="1020"/>
                  </a:cubicBezTo>
                  <a:cubicBezTo>
                    <a:pt x="2056" y="1020"/>
                    <a:pt x="2056" y="1020"/>
                    <a:pt x="2056" y="1020"/>
                  </a:cubicBezTo>
                  <a:cubicBezTo>
                    <a:pt x="2056" y="173"/>
                    <a:pt x="2056" y="173"/>
                    <a:pt x="2056" y="173"/>
                  </a:cubicBezTo>
                  <a:cubicBezTo>
                    <a:pt x="1726" y="173"/>
                    <a:pt x="1726" y="173"/>
                    <a:pt x="1726" y="173"/>
                  </a:cubicBezTo>
                  <a:close/>
                  <a:moveTo>
                    <a:pt x="3924" y="0"/>
                  </a:moveTo>
                  <a:cubicBezTo>
                    <a:pt x="3924" y="173"/>
                    <a:pt x="3924" y="173"/>
                    <a:pt x="3924" y="173"/>
                  </a:cubicBezTo>
                  <a:cubicBezTo>
                    <a:pt x="4183" y="173"/>
                    <a:pt x="4183" y="173"/>
                    <a:pt x="4183" y="173"/>
                  </a:cubicBezTo>
                  <a:cubicBezTo>
                    <a:pt x="3948" y="793"/>
                    <a:pt x="3948" y="793"/>
                    <a:pt x="3948" y="793"/>
                  </a:cubicBezTo>
                  <a:cubicBezTo>
                    <a:pt x="3657" y="0"/>
                    <a:pt x="3657" y="0"/>
                    <a:pt x="3657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830" y="1020"/>
                    <a:pt x="3830" y="1020"/>
                    <a:pt x="3830" y="1020"/>
                  </a:cubicBezTo>
                  <a:cubicBezTo>
                    <a:pt x="4073" y="1020"/>
                    <a:pt x="4073" y="1020"/>
                    <a:pt x="4073" y="1020"/>
                  </a:cubicBezTo>
                  <a:cubicBezTo>
                    <a:pt x="4466" y="0"/>
                    <a:pt x="4466" y="0"/>
                    <a:pt x="4466" y="0"/>
                  </a:cubicBezTo>
                  <a:cubicBezTo>
                    <a:pt x="3924" y="0"/>
                    <a:pt x="3924" y="0"/>
                    <a:pt x="392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B590657-147A-4C8D-B4F4-0AF5CB5E798E}"/>
                </a:ext>
              </a:extLst>
            </p:cNvPr>
            <p:cNvSpPr>
              <a:spLocks/>
            </p:cNvSpPr>
            <p:nvPr/>
          </p:nvSpPr>
          <p:spPr bwMode="gray">
            <a:xfrm>
              <a:off x="1648" y="-1"/>
              <a:ext cx="4368" cy="3090"/>
            </a:xfrm>
            <a:custGeom>
              <a:avLst/>
              <a:gdLst>
                <a:gd name="T0" fmla="*/ 0 w 4368"/>
                <a:gd name="T1" fmla="*/ 0 h 3090"/>
                <a:gd name="T2" fmla="*/ 4368 w 4368"/>
                <a:gd name="T3" fmla="*/ 0 h 3090"/>
                <a:gd name="T4" fmla="*/ 4368 w 4368"/>
                <a:gd name="T5" fmla="*/ 3090 h 3090"/>
                <a:gd name="T6" fmla="*/ 0 w 4368"/>
                <a:gd name="T7" fmla="*/ 3090 h 3090"/>
                <a:gd name="T8" fmla="*/ 0 w 4368"/>
                <a:gd name="T9" fmla="*/ 0 h 3090"/>
                <a:gd name="T10" fmla="*/ 0 w 4368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8" h="3090">
                  <a:moveTo>
                    <a:pt x="0" y="0"/>
                  </a:moveTo>
                  <a:lnTo>
                    <a:pt x="4368" y="0"/>
                  </a:lnTo>
                  <a:lnTo>
                    <a:pt x="4368" y="3090"/>
                  </a:lnTo>
                  <a:lnTo>
                    <a:pt x="0" y="3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3205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Bild rund +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5874699E-5303-426C-AFA1-7BA2A2FB1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7D36F197-362E-4A61-86EA-29FF899777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0" y="2"/>
            <a:ext cx="9526588" cy="6610348"/>
          </a:xfrm>
          <a:custGeom>
            <a:avLst/>
            <a:gdLst>
              <a:gd name="connsiteX0" fmla="*/ 2286692 w 9526588"/>
              <a:gd name="connsiteY0" fmla="*/ 0 h 6610348"/>
              <a:gd name="connsiteX1" fmla="*/ 9526588 w 9526588"/>
              <a:gd name="connsiteY1" fmla="*/ 0 h 6610348"/>
              <a:gd name="connsiteX2" fmla="*/ 9526588 w 9526588"/>
              <a:gd name="connsiteY2" fmla="*/ 4298641 h 6610348"/>
              <a:gd name="connsiteX3" fmla="*/ 9514609 w 9526588"/>
              <a:gd name="connsiteY3" fmla="*/ 4535138 h 6610348"/>
              <a:gd name="connsiteX4" fmla="*/ 7215684 w 9526588"/>
              <a:gd name="connsiteY4" fmla="*/ 6610348 h 6610348"/>
              <a:gd name="connsiteX5" fmla="*/ 7210054 w 9526588"/>
              <a:gd name="connsiteY5" fmla="*/ 6610348 h 6610348"/>
              <a:gd name="connsiteX6" fmla="*/ 7196684 w 9526588"/>
              <a:gd name="connsiteY6" fmla="*/ 6610348 h 6610348"/>
              <a:gd name="connsiteX7" fmla="*/ 7170647 w 9526588"/>
              <a:gd name="connsiteY7" fmla="*/ 6610348 h 6610348"/>
              <a:gd name="connsiteX8" fmla="*/ 7127722 w 9526588"/>
              <a:gd name="connsiteY8" fmla="*/ 6610348 h 6610348"/>
              <a:gd name="connsiteX9" fmla="*/ 7063685 w 9526588"/>
              <a:gd name="connsiteY9" fmla="*/ 6610348 h 6610348"/>
              <a:gd name="connsiteX10" fmla="*/ 6974316 w 9526588"/>
              <a:gd name="connsiteY10" fmla="*/ 6610348 h 6610348"/>
              <a:gd name="connsiteX11" fmla="*/ 6855391 w 9526588"/>
              <a:gd name="connsiteY11" fmla="*/ 6610348 h 6610348"/>
              <a:gd name="connsiteX12" fmla="*/ 6702689 w 9526588"/>
              <a:gd name="connsiteY12" fmla="*/ 6610348 h 6610348"/>
              <a:gd name="connsiteX13" fmla="*/ 6511987 w 9526588"/>
              <a:gd name="connsiteY13" fmla="*/ 6610348 h 6610348"/>
              <a:gd name="connsiteX14" fmla="*/ 6401066 w 9526588"/>
              <a:gd name="connsiteY14" fmla="*/ 6610348 h 6610348"/>
              <a:gd name="connsiteX15" fmla="*/ 6279063 w 9526588"/>
              <a:gd name="connsiteY15" fmla="*/ 6610348 h 6610348"/>
              <a:gd name="connsiteX16" fmla="*/ 6145448 w 9526588"/>
              <a:gd name="connsiteY16" fmla="*/ 6610348 h 6610348"/>
              <a:gd name="connsiteX17" fmla="*/ 5999695 w 9526588"/>
              <a:gd name="connsiteY17" fmla="*/ 6610348 h 6610348"/>
              <a:gd name="connsiteX18" fmla="*/ 5841275 w 9526588"/>
              <a:gd name="connsiteY18" fmla="*/ 6610348 h 6610348"/>
              <a:gd name="connsiteX19" fmla="*/ 5669661 w 9526588"/>
              <a:gd name="connsiteY19" fmla="*/ 6610348 h 6610348"/>
              <a:gd name="connsiteX20" fmla="*/ 5484325 w 9526588"/>
              <a:gd name="connsiteY20" fmla="*/ 6610348 h 6610348"/>
              <a:gd name="connsiteX21" fmla="*/ 5284739 w 9526588"/>
              <a:gd name="connsiteY21" fmla="*/ 6610348 h 6610348"/>
              <a:gd name="connsiteX22" fmla="*/ 5070375 w 9526588"/>
              <a:gd name="connsiteY22" fmla="*/ 6610348 h 6610348"/>
              <a:gd name="connsiteX23" fmla="*/ 4840706 w 9526588"/>
              <a:gd name="connsiteY23" fmla="*/ 6610348 h 6610348"/>
              <a:gd name="connsiteX24" fmla="*/ 4595204 w 9526588"/>
              <a:gd name="connsiteY24" fmla="*/ 6610348 h 6610348"/>
              <a:gd name="connsiteX25" fmla="*/ 4333341 w 9526588"/>
              <a:gd name="connsiteY25" fmla="*/ 6610348 h 6610348"/>
              <a:gd name="connsiteX26" fmla="*/ 4278312 w 9526588"/>
              <a:gd name="connsiteY26" fmla="*/ 6610348 h 6610348"/>
              <a:gd name="connsiteX27" fmla="*/ 4269908 w 9526588"/>
              <a:gd name="connsiteY27" fmla="*/ 6610348 h 6610348"/>
              <a:gd name="connsiteX28" fmla="*/ 4249951 w 9526588"/>
              <a:gd name="connsiteY28" fmla="*/ 6610348 h 6610348"/>
              <a:gd name="connsiteX29" fmla="*/ 4211086 w 9526588"/>
              <a:gd name="connsiteY29" fmla="*/ 6610348 h 6610348"/>
              <a:gd name="connsiteX30" fmla="*/ 4147009 w 9526588"/>
              <a:gd name="connsiteY30" fmla="*/ 6610348 h 6610348"/>
              <a:gd name="connsiteX31" fmla="*/ 4051422 w 9526588"/>
              <a:gd name="connsiteY31" fmla="*/ 6610348 h 6610348"/>
              <a:gd name="connsiteX32" fmla="*/ 4013358 w 9526588"/>
              <a:gd name="connsiteY32" fmla="*/ 6610348 h 6610348"/>
              <a:gd name="connsiteX33" fmla="*/ 3918019 w 9526588"/>
              <a:gd name="connsiteY33" fmla="*/ 6610348 h 6610348"/>
              <a:gd name="connsiteX34" fmla="*/ 3740500 w 9526588"/>
              <a:gd name="connsiteY34" fmla="*/ 6610348 h 6610348"/>
              <a:gd name="connsiteX35" fmla="*/ 3670528 w 9526588"/>
              <a:gd name="connsiteY35" fmla="*/ 6610348 h 6610348"/>
              <a:gd name="connsiteX36" fmla="*/ 3633226 w 9526588"/>
              <a:gd name="connsiteY36" fmla="*/ 6610348 h 6610348"/>
              <a:gd name="connsiteX37" fmla="*/ 3512558 w 9526588"/>
              <a:gd name="connsiteY37" fmla="*/ 6610348 h 6610348"/>
              <a:gd name="connsiteX38" fmla="*/ 3377712 w 9526588"/>
              <a:gd name="connsiteY38" fmla="*/ 6610348 h 6610348"/>
              <a:gd name="connsiteX39" fmla="*/ 3304063 w 9526588"/>
              <a:gd name="connsiteY39" fmla="*/ 6610348 h 6610348"/>
              <a:gd name="connsiteX40" fmla="*/ 3227896 w 9526588"/>
              <a:gd name="connsiteY40" fmla="*/ 6610348 h 6610348"/>
              <a:gd name="connsiteX41" fmla="*/ 3062324 w 9526588"/>
              <a:gd name="connsiteY41" fmla="*/ 6610348 h 6610348"/>
              <a:gd name="connsiteX42" fmla="*/ 2913177 w 9526588"/>
              <a:gd name="connsiteY42" fmla="*/ 6610348 h 6610348"/>
              <a:gd name="connsiteX43" fmla="*/ 2880207 w 9526588"/>
              <a:gd name="connsiteY43" fmla="*/ 6610348 h 6610348"/>
              <a:gd name="connsiteX44" fmla="*/ 2628097 w 9526588"/>
              <a:gd name="connsiteY44" fmla="*/ 6610348 h 6610348"/>
              <a:gd name="connsiteX45" fmla="*/ 2347367 w 9526588"/>
              <a:gd name="connsiteY45" fmla="*/ 6610348 h 6610348"/>
              <a:gd name="connsiteX46" fmla="*/ 2036479 w 9526588"/>
              <a:gd name="connsiteY46" fmla="*/ 6610348 h 6610348"/>
              <a:gd name="connsiteX47" fmla="*/ 1693893 w 9526588"/>
              <a:gd name="connsiteY47" fmla="*/ 6610348 h 6610348"/>
              <a:gd name="connsiteX48" fmla="*/ 1318072 w 9526588"/>
              <a:gd name="connsiteY48" fmla="*/ 6610348 h 6610348"/>
              <a:gd name="connsiteX49" fmla="*/ 907476 w 9526588"/>
              <a:gd name="connsiteY49" fmla="*/ 6610348 h 6610348"/>
              <a:gd name="connsiteX50" fmla="*/ 460566 w 9526588"/>
              <a:gd name="connsiteY50" fmla="*/ 6610348 h 6610348"/>
              <a:gd name="connsiteX51" fmla="*/ 0 w 9526588"/>
              <a:gd name="connsiteY51" fmla="*/ 6610348 h 6610348"/>
              <a:gd name="connsiteX52" fmla="*/ 0 w 9526588"/>
              <a:gd name="connsiteY52" fmla="*/ 505 h 6610348"/>
              <a:gd name="connsiteX53" fmla="*/ 2276675 w 9526588"/>
              <a:gd name="connsiteY53" fmla="*/ 505 h 661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9526588" h="6610348">
                <a:moveTo>
                  <a:pt x="2286692" y="0"/>
                </a:moveTo>
                <a:lnTo>
                  <a:pt x="9526588" y="0"/>
                </a:lnTo>
                <a:lnTo>
                  <a:pt x="9526588" y="4298641"/>
                </a:lnTo>
                <a:lnTo>
                  <a:pt x="9514609" y="4535138"/>
                </a:lnTo>
                <a:cubicBezTo>
                  <a:pt x="9395793" y="5701514"/>
                  <a:pt x="8408006" y="6610348"/>
                  <a:pt x="7215684" y="6610348"/>
                </a:cubicBezTo>
                <a:lnTo>
                  <a:pt x="7210054" y="6610348"/>
                </a:lnTo>
                <a:lnTo>
                  <a:pt x="7196684" y="6610348"/>
                </a:lnTo>
                <a:lnTo>
                  <a:pt x="7170647" y="6610348"/>
                </a:lnTo>
                <a:lnTo>
                  <a:pt x="7127722" y="6610348"/>
                </a:lnTo>
                <a:lnTo>
                  <a:pt x="7063685" y="6610348"/>
                </a:lnTo>
                <a:lnTo>
                  <a:pt x="6974316" y="6610348"/>
                </a:lnTo>
                <a:lnTo>
                  <a:pt x="6855391" y="6610348"/>
                </a:lnTo>
                <a:lnTo>
                  <a:pt x="6702689" y="6610348"/>
                </a:lnTo>
                <a:lnTo>
                  <a:pt x="6511987" y="6610348"/>
                </a:lnTo>
                <a:lnTo>
                  <a:pt x="6401066" y="6610348"/>
                </a:lnTo>
                <a:lnTo>
                  <a:pt x="6279063" y="6610348"/>
                </a:lnTo>
                <a:lnTo>
                  <a:pt x="6145448" y="6610348"/>
                </a:lnTo>
                <a:lnTo>
                  <a:pt x="5999695" y="6610348"/>
                </a:lnTo>
                <a:lnTo>
                  <a:pt x="5841275" y="6610348"/>
                </a:lnTo>
                <a:lnTo>
                  <a:pt x="5669661" y="6610348"/>
                </a:lnTo>
                <a:lnTo>
                  <a:pt x="5484325" y="6610348"/>
                </a:lnTo>
                <a:lnTo>
                  <a:pt x="5284739" y="6610348"/>
                </a:lnTo>
                <a:lnTo>
                  <a:pt x="5070375" y="6610348"/>
                </a:lnTo>
                <a:lnTo>
                  <a:pt x="4840706" y="6610348"/>
                </a:lnTo>
                <a:lnTo>
                  <a:pt x="4595204" y="6610348"/>
                </a:lnTo>
                <a:lnTo>
                  <a:pt x="4333341" y="6610348"/>
                </a:lnTo>
                <a:lnTo>
                  <a:pt x="4278312" y="6610348"/>
                </a:lnTo>
                <a:lnTo>
                  <a:pt x="4269908" y="6610348"/>
                </a:lnTo>
                <a:lnTo>
                  <a:pt x="4249951" y="6610348"/>
                </a:lnTo>
                <a:lnTo>
                  <a:pt x="4211086" y="6610348"/>
                </a:lnTo>
                <a:lnTo>
                  <a:pt x="4147009" y="6610348"/>
                </a:lnTo>
                <a:lnTo>
                  <a:pt x="4051422" y="6610348"/>
                </a:lnTo>
                <a:lnTo>
                  <a:pt x="4013358" y="6610348"/>
                </a:lnTo>
                <a:lnTo>
                  <a:pt x="3918019" y="6610348"/>
                </a:lnTo>
                <a:lnTo>
                  <a:pt x="3740500" y="6610348"/>
                </a:lnTo>
                <a:lnTo>
                  <a:pt x="3670528" y="6610348"/>
                </a:lnTo>
                <a:lnTo>
                  <a:pt x="3633226" y="6610348"/>
                </a:lnTo>
                <a:lnTo>
                  <a:pt x="3512558" y="6610348"/>
                </a:lnTo>
                <a:lnTo>
                  <a:pt x="3377712" y="6610348"/>
                </a:lnTo>
                <a:lnTo>
                  <a:pt x="3304063" y="6610348"/>
                </a:lnTo>
                <a:lnTo>
                  <a:pt x="3227896" y="6610348"/>
                </a:lnTo>
                <a:lnTo>
                  <a:pt x="3062324" y="6610348"/>
                </a:lnTo>
                <a:lnTo>
                  <a:pt x="2913177" y="6610348"/>
                </a:lnTo>
                <a:lnTo>
                  <a:pt x="2880207" y="6610348"/>
                </a:lnTo>
                <a:lnTo>
                  <a:pt x="2628097" y="6610348"/>
                </a:lnTo>
                <a:lnTo>
                  <a:pt x="2347367" y="6610348"/>
                </a:lnTo>
                <a:lnTo>
                  <a:pt x="2036479" y="6610348"/>
                </a:lnTo>
                <a:lnTo>
                  <a:pt x="1693893" y="6610348"/>
                </a:lnTo>
                <a:lnTo>
                  <a:pt x="1318072" y="6610348"/>
                </a:lnTo>
                <a:lnTo>
                  <a:pt x="907476" y="6610348"/>
                </a:lnTo>
                <a:lnTo>
                  <a:pt x="460566" y="6610348"/>
                </a:lnTo>
                <a:lnTo>
                  <a:pt x="0" y="6610348"/>
                </a:lnTo>
                <a:lnTo>
                  <a:pt x="0" y="505"/>
                </a:lnTo>
                <a:lnTo>
                  <a:pt x="2276675" y="5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5400000" anchor="ctr">
            <a:noAutofit/>
          </a:bodyPr>
          <a:lstStyle>
            <a:lvl1pPr algn="l">
              <a:tabLst>
                <a:tab pos="3859213" algn="l"/>
              </a:tabLs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520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520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8A50101-C94A-4321-970A-2374798E2A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6" y="1425576"/>
            <a:ext cx="4321174" cy="1727200"/>
          </a:xfrm>
        </p:spPr>
        <p:txBody>
          <a:bodyPr tIns="0" anchor="b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  <a:lvl6pPr>
              <a:defRPr sz="3200">
                <a:solidFill>
                  <a:schemeClr val="bg1"/>
                </a:solidFill>
              </a:defRPr>
            </a:lvl6pPr>
            <a:lvl7pPr>
              <a:defRPr sz="3200">
                <a:solidFill>
                  <a:schemeClr val="bg1"/>
                </a:solidFill>
              </a:defRPr>
            </a:lvl7pPr>
            <a:lvl8pPr>
              <a:defRPr sz="3200">
                <a:solidFill>
                  <a:schemeClr val="bg1"/>
                </a:solidFill>
              </a:defRPr>
            </a:lvl8pPr>
            <a:lvl9pPr>
              <a:defRPr sz="3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Ein Titel der </a:t>
            </a:r>
            <a:br>
              <a:rPr lang="de-DE"/>
            </a:br>
            <a:r>
              <a:rPr lang="de-DE"/>
              <a:t>über drei Zeilen </a:t>
            </a:r>
            <a:br>
              <a:rPr lang="de-DE"/>
            </a:br>
            <a:r>
              <a:rPr lang="de-DE"/>
              <a:t>laufen kann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2CBB13D-0881-40B8-B5A5-BE34FBF42B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885824" y="3586163"/>
            <a:ext cx="3887789" cy="288000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1BD985-D4A6-40BF-93A3-9A2436B55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5824" y="3874163"/>
            <a:ext cx="3887789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Abteilung/Team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06D821A-CCF3-463C-8C19-F9AD6A3F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885825" y="4236721"/>
            <a:ext cx="3887789" cy="27305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l">
              <a:defRPr sz="1600">
                <a:solidFill>
                  <a:schemeClr val="bg1"/>
                </a:solidFill>
              </a:defRPr>
            </a:lvl1pPr>
            <a:lvl2pPr marL="0">
              <a:defRPr sz="1600">
                <a:solidFill>
                  <a:schemeClr val="bg1"/>
                </a:solidFill>
              </a:defRPr>
            </a:lvl2pPr>
            <a:lvl3pPr marL="0">
              <a:defRPr sz="1600">
                <a:solidFill>
                  <a:schemeClr val="bg1"/>
                </a:solidFill>
              </a:defRPr>
            </a:lvl3pPr>
            <a:lvl4pPr marL="0">
              <a:defRPr sz="1600">
                <a:solidFill>
                  <a:schemeClr val="bg1"/>
                </a:solidFill>
              </a:defRPr>
            </a:lvl4pPr>
            <a:lvl5pPr marL="0">
              <a:defRPr sz="1600">
                <a:solidFill>
                  <a:schemeClr val="bg1"/>
                </a:solidFill>
              </a:defRPr>
            </a:lvl5pPr>
            <a:lvl6pPr marL="0">
              <a:defRPr sz="1600">
                <a:solidFill>
                  <a:schemeClr val="bg1"/>
                </a:solidFill>
              </a:defRPr>
            </a:lvl6pPr>
            <a:lvl7pPr marL="0">
              <a:defRPr sz="1600">
                <a:solidFill>
                  <a:schemeClr val="bg1"/>
                </a:solidFill>
              </a:defRPr>
            </a:lvl7pPr>
            <a:lvl8pPr marL="0">
              <a:defRPr sz="1600">
                <a:solidFill>
                  <a:schemeClr val="bg1"/>
                </a:solidFill>
              </a:defRPr>
            </a:lvl8pPr>
            <a:lvl9pPr marL="0">
              <a:defRPr sz="1600">
                <a:solidFill>
                  <a:schemeClr val="bg1"/>
                </a:solidFill>
              </a:defRPr>
            </a:lvl9pPr>
          </a:lstStyle>
          <a:p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D2153CA-FF4D-4B2A-A2B1-AB8177608B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85824" y="4509771"/>
            <a:ext cx="3887789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Version XYZ (Optional)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DE6C023A-0B17-46B3-942D-B6B97FCA1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033125" y="994748"/>
            <a:ext cx="1085850" cy="1070493"/>
            <a:chOff x="1648" y="-1"/>
            <a:chExt cx="4384" cy="4322"/>
          </a:xfrm>
          <a:solidFill>
            <a:schemeClr val="bg1"/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D43F546-F780-4FAC-B5A5-3E8F0FCE95C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52" y="3320"/>
              <a:ext cx="4380" cy="1001"/>
            </a:xfrm>
            <a:custGeom>
              <a:avLst/>
              <a:gdLst>
                <a:gd name="T0" fmla="*/ 211 w 4466"/>
                <a:gd name="T1" fmla="*/ 848 h 1020"/>
                <a:gd name="T2" fmla="*/ 329 w 4466"/>
                <a:gd name="T3" fmla="*/ 848 h 1020"/>
                <a:gd name="T4" fmla="*/ 667 w 4466"/>
                <a:gd name="T5" fmla="*/ 510 h 1020"/>
                <a:gd name="T6" fmla="*/ 384 w 4466"/>
                <a:gd name="T7" fmla="*/ 173 h 1020"/>
                <a:gd name="T8" fmla="*/ 211 w 4466"/>
                <a:gd name="T9" fmla="*/ 173 h 1020"/>
                <a:gd name="T10" fmla="*/ 211 w 4466"/>
                <a:gd name="T11" fmla="*/ 848 h 1020"/>
                <a:gd name="T12" fmla="*/ 0 w 4466"/>
                <a:gd name="T13" fmla="*/ 0 h 1020"/>
                <a:gd name="T14" fmla="*/ 400 w 4466"/>
                <a:gd name="T15" fmla="*/ 0 h 1020"/>
                <a:gd name="T16" fmla="*/ 879 w 4466"/>
                <a:gd name="T17" fmla="*/ 518 h 1020"/>
                <a:gd name="T18" fmla="*/ 368 w 4466"/>
                <a:gd name="T19" fmla="*/ 1020 h 1020"/>
                <a:gd name="T20" fmla="*/ 0 w 4466"/>
                <a:gd name="T21" fmla="*/ 1020 h 1020"/>
                <a:gd name="T22" fmla="*/ 0 w 4466"/>
                <a:gd name="T23" fmla="*/ 0 h 1020"/>
                <a:gd name="T24" fmla="*/ 2692 w 4466"/>
                <a:gd name="T25" fmla="*/ 0 h 1020"/>
                <a:gd name="T26" fmla="*/ 3375 w 4466"/>
                <a:gd name="T27" fmla="*/ 0 h 1020"/>
                <a:gd name="T28" fmla="*/ 3375 w 4466"/>
                <a:gd name="T29" fmla="*/ 173 h 1020"/>
                <a:gd name="T30" fmla="*/ 2911 w 4466"/>
                <a:gd name="T31" fmla="*/ 173 h 1020"/>
                <a:gd name="T32" fmla="*/ 2911 w 4466"/>
                <a:gd name="T33" fmla="*/ 400 h 1020"/>
                <a:gd name="T34" fmla="*/ 3343 w 4466"/>
                <a:gd name="T35" fmla="*/ 400 h 1020"/>
                <a:gd name="T36" fmla="*/ 3343 w 4466"/>
                <a:gd name="T37" fmla="*/ 573 h 1020"/>
                <a:gd name="T38" fmla="*/ 2911 w 4466"/>
                <a:gd name="T39" fmla="*/ 573 h 1020"/>
                <a:gd name="T40" fmla="*/ 2911 w 4466"/>
                <a:gd name="T41" fmla="*/ 856 h 1020"/>
                <a:gd name="T42" fmla="*/ 3398 w 4466"/>
                <a:gd name="T43" fmla="*/ 856 h 1020"/>
                <a:gd name="T44" fmla="*/ 3398 w 4466"/>
                <a:gd name="T45" fmla="*/ 1020 h 1020"/>
                <a:gd name="T46" fmla="*/ 2692 w 4466"/>
                <a:gd name="T47" fmla="*/ 1020 h 1020"/>
                <a:gd name="T48" fmla="*/ 2692 w 4466"/>
                <a:gd name="T49" fmla="*/ 0 h 1020"/>
                <a:gd name="T50" fmla="*/ 1334 w 4466"/>
                <a:gd name="T51" fmla="*/ 1020 h 1020"/>
                <a:gd name="T52" fmla="*/ 1334 w 4466"/>
                <a:gd name="T53" fmla="*/ 856 h 1020"/>
                <a:gd name="T54" fmla="*/ 1616 w 4466"/>
                <a:gd name="T55" fmla="*/ 856 h 1020"/>
                <a:gd name="T56" fmla="*/ 1365 w 4466"/>
                <a:gd name="T57" fmla="*/ 212 h 1020"/>
                <a:gd name="T58" fmla="*/ 1059 w 4466"/>
                <a:gd name="T59" fmla="*/ 1020 h 1020"/>
                <a:gd name="T60" fmla="*/ 839 w 4466"/>
                <a:gd name="T61" fmla="*/ 1020 h 1020"/>
                <a:gd name="T62" fmla="*/ 1232 w 4466"/>
                <a:gd name="T63" fmla="*/ 0 h 1020"/>
                <a:gd name="T64" fmla="*/ 1499 w 4466"/>
                <a:gd name="T65" fmla="*/ 0 h 1020"/>
                <a:gd name="T66" fmla="*/ 1899 w 4466"/>
                <a:gd name="T67" fmla="*/ 1020 h 1020"/>
                <a:gd name="T68" fmla="*/ 1334 w 4466"/>
                <a:gd name="T69" fmla="*/ 1020 h 1020"/>
                <a:gd name="T70" fmla="*/ 1726 w 4466"/>
                <a:gd name="T71" fmla="*/ 173 h 1020"/>
                <a:gd name="T72" fmla="*/ 1726 w 4466"/>
                <a:gd name="T73" fmla="*/ 0 h 1020"/>
                <a:gd name="T74" fmla="*/ 2605 w 4466"/>
                <a:gd name="T75" fmla="*/ 0 h 1020"/>
                <a:gd name="T76" fmla="*/ 2605 w 4466"/>
                <a:gd name="T77" fmla="*/ 173 h 1020"/>
                <a:gd name="T78" fmla="*/ 2284 w 4466"/>
                <a:gd name="T79" fmla="*/ 173 h 1020"/>
                <a:gd name="T80" fmla="*/ 2284 w 4466"/>
                <a:gd name="T81" fmla="*/ 1020 h 1020"/>
                <a:gd name="T82" fmla="*/ 2056 w 4466"/>
                <a:gd name="T83" fmla="*/ 1020 h 1020"/>
                <a:gd name="T84" fmla="*/ 2056 w 4466"/>
                <a:gd name="T85" fmla="*/ 173 h 1020"/>
                <a:gd name="T86" fmla="*/ 1726 w 4466"/>
                <a:gd name="T87" fmla="*/ 173 h 1020"/>
                <a:gd name="T88" fmla="*/ 3924 w 4466"/>
                <a:gd name="T89" fmla="*/ 0 h 1020"/>
                <a:gd name="T90" fmla="*/ 3924 w 4466"/>
                <a:gd name="T91" fmla="*/ 173 h 1020"/>
                <a:gd name="T92" fmla="*/ 4183 w 4466"/>
                <a:gd name="T93" fmla="*/ 173 h 1020"/>
                <a:gd name="T94" fmla="*/ 3948 w 4466"/>
                <a:gd name="T95" fmla="*/ 793 h 1020"/>
                <a:gd name="T96" fmla="*/ 3657 w 4466"/>
                <a:gd name="T97" fmla="*/ 0 h 1020"/>
                <a:gd name="T98" fmla="*/ 3429 w 4466"/>
                <a:gd name="T99" fmla="*/ 0 h 1020"/>
                <a:gd name="T100" fmla="*/ 3830 w 4466"/>
                <a:gd name="T101" fmla="*/ 1020 h 1020"/>
                <a:gd name="T102" fmla="*/ 4073 w 4466"/>
                <a:gd name="T103" fmla="*/ 1020 h 1020"/>
                <a:gd name="T104" fmla="*/ 4466 w 4466"/>
                <a:gd name="T105" fmla="*/ 0 h 1020"/>
                <a:gd name="T106" fmla="*/ 3924 w 4466"/>
                <a:gd name="T10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66" h="1020">
                  <a:moveTo>
                    <a:pt x="211" y="848"/>
                  </a:moveTo>
                  <a:cubicBezTo>
                    <a:pt x="329" y="848"/>
                    <a:pt x="329" y="848"/>
                    <a:pt x="329" y="848"/>
                  </a:cubicBezTo>
                  <a:cubicBezTo>
                    <a:pt x="510" y="848"/>
                    <a:pt x="659" y="730"/>
                    <a:pt x="667" y="510"/>
                  </a:cubicBezTo>
                  <a:cubicBezTo>
                    <a:pt x="675" y="298"/>
                    <a:pt x="557" y="173"/>
                    <a:pt x="384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1" y="848"/>
                    <a:pt x="211" y="848"/>
                    <a:pt x="211" y="848"/>
                  </a:cubicBezTo>
                  <a:close/>
                  <a:moveTo>
                    <a:pt x="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675" y="0"/>
                    <a:pt x="871" y="204"/>
                    <a:pt x="879" y="518"/>
                  </a:cubicBezTo>
                  <a:cubicBezTo>
                    <a:pt x="879" y="801"/>
                    <a:pt x="643" y="1020"/>
                    <a:pt x="368" y="1020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92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5" y="173"/>
                    <a:pt x="3375" y="173"/>
                    <a:pt x="3375" y="173"/>
                  </a:cubicBezTo>
                  <a:cubicBezTo>
                    <a:pt x="2911" y="173"/>
                    <a:pt x="2911" y="173"/>
                    <a:pt x="2911" y="173"/>
                  </a:cubicBezTo>
                  <a:cubicBezTo>
                    <a:pt x="2911" y="400"/>
                    <a:pt x="2911" y="400"/>
                    <a:pt x="2911" y="400"/>
                  </a:cubicBezTo>
                  <a:cubicBezTo>
                    <a:pt x="3343" y="400"/>
                    <a:pt x="3343" y="400"/>
                    <a:pt x="3343" y="400"/>
                  </a:cubicBezTo>
                  <a:cubicBezTo>
                    <a:pt x="3343" y="573"/>
                    <a:pt x="3343" y="573"/>
                    <a:pt x="3343" y="573"/>
                  </a:cubicBezTo>
                  <a:cubicBezTo>
                    <a:pt x="2911" y="573"/>
                    <a:pt x="2911" y="573"/>
                    <a:pt x="2911" y="573"/>
                  </a:cubicBezTo>
                  <a:cubicBezTo>
                    <a:pt x="2911" y="856"/>
                    <a:pt x="2911" y="856"/>
                    <a:pt x="2911" y="856"/>
                  </a:cubicBezTo>
                  <a:cubicBezTo>
                    <a:pt x="3398" y="856"/>
                    <a:pt x="3398" y="856"/>
                    <a:pt x="3398" y="856"/>
                  </a:cubicBezTo>
                  <a:cubicBezTo>
                    <a:pt x="3398" y="1020"/>
                    <a:pt x="3398" y="1020"/>
                    <a:pt x="3398" y="1020"/>
                  </a:cubicBezTo>
                  <a:cubicBezTo>
                    <a:pt x="2692" y="1020"/>
                    <a:pt x="2692" y="1020"/>
                    <a:pt x="2692" y="1020"/>
                  </a:cubicBezTo>
                  <a:cubicBezTo>
                    <a:pt x="2692" y="0"/>
                    <a:pt x="2692" y="0"/>
                    <a:pt x="2692" y="0"/>
                  </a:cubicBezTo>
                  <a:close/>
                  <a:moveTo>
                    <a:pt x="1334" y="1020"/>
                  </a:moveTo>
                  <a:cubicBezTo>
                    <a:pt x="1334" y="856"/>
                    <a:pt x="1334" y="856"/>
                    <a:pt x="1334" y="856"/>
                  </a:cubicBezTo>
                  <a:cubicBezTo>
                    <a:pt x="1616" y="856"/>
                    <a:pt x="1616" y="856"/>
                    <a:pt x="1616" y="856"/>
                  </a:cubicBezTo>
                  <a:cubicBezTo>
                    <a:pt x="1365" y="212"/>
                    <a:pt x="1365" y="212"/>
                    <a:pt x="1365" y="212"/>
                  </a:cubicBezTo>
                  <a:cubicBezTo>
                    <a:pt x="1059" y="1020"/>
                    <a:pt x="1059" y="1020"/>
                    <a:pt x="1059" y="1020"/>
                  </a:cubicBezTo>
                  <a:cubicBezTo>
                    <a:pt x="839" y="1020"/>
                    <a:pt x="839" y="1020"/>
                    <a:pt x="839" y="102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899" y="1020"/>
                    <a:pt x="1899" y="1020"/>
                    <a:pt x="1899" y="1020"/>
                  </a:cubicBezTo>
                  <a:cubicBezTo>
                    <a:pt x="1334" y="1020"/>
                    <a:pt x="1334" y="1020"/>
                    <a:pt x="1334" y="1020"/>
                  </a:cubicBezTo>
                  <a:close/>
                  <a:moveTo>
                    <a:pt x="1726" y="173"/>
                  </a:moveTo>
                  <a:cubicBezTo>
                    <a:pt x="1726" y="0"/>
                    <a:pt x="1726" y="0"/>
                    <a:pt x="1726" y="0"/>
                  </a:cubicBezTo>
                  <a:cubicBezTo>
                    <a:pt x="2605" y="0"/>
                    <a:pt x="2605" y="0"/>
                    <a:pt x="2605" y="0"/>
                  </a:cubicBezTo>
                  <a:cubicBezTo>
                    <a:pt x="2605" y="173"/>
                    <a:pt x="2605" y="173"/>
                    <a:pt x="2605" y="173"/>
                  </a:cubicBezTo>
                  <a:cubicBezTo>
                    <a:pt x="2284" y="173"/>
                    <a:pt x="2284" y="173"/>
                    <a:pt x="2284" y="173"/>
                  </a:cubicBezTo>
                  <a:cubicBezTo>
                    <a:pt x="2284" y="1020"/>
                    <a:pt x="2284" y="1020"/>
                    <a:pt x="2284" y="1020"/>
                  </a:cubicBezTo>
                  <a:cubicBezTo>
                    <a:pt x="2056" y="1020"/>
                    <a:pt x="2056" y="1020"/>
                    <a:pt x="2056" y="1020"/>
                  </a:cubicBezTo>
                  <a:cubicBezTo>
                    <a:pt x="2056" y="173"/>
                    <a:pt x="2056" y="173"/>
                    <a:pt x="2056" y="173"/>
                  </a:cubicBezTo>
                  <a:cubicBezTo>
                    <a:pt x="1726" y="173"/>
                    <a:pt x="1726" y="173"/>
                    <a:pt x="1726" y="173"/>
                  </a:cubicBezTo>
                  <a:close/>
                  <a:moveTo>
                    <a:pt x="3924" y="0"/>
                  </a:moveTo>
                  <a:cubicBezTo>
                    <a:pt x="3924" y="173"/>
                    <a:pt x="3924" y="173"/>
                    <a:pt x="3924" y="173"/>
                  </a:cubicBezTo>
                  <a:cubicBezTo>
                    <a:pt x="4183" y="173"/>
                    <a:pt x="4183" y="173"/>
                    <a:pt x="4183" y="173"/>
                  </a:cubicBezTo>
                  <a:cubicBezTo>
                    <a:pt x="3948" y="793"/>
                    <a:pt x="3948" y="793"/>
                    <a:pt x="3948" y="793"/>
                  </a:cubicBezTo>
                  <a:cubicBezTo>
                    <a:pt x="3657" y="0"/>
                    <a:pt x="3657" y="0"/>
                    <a:pt x="3657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830" y="1020"/>
                    <a:pt x="3830" y="1020"/>
                    <a:pt x="3830" y="1020"/>
                  </a:cubicBezTo>
                  <a:cubicBezTo>
                    <a:pt x="4073" y="1020"/>
                    <a:pt x="4073" y="1020"/>
                    <a:pt x="4073" y="1020"/>
                  </a:cubicBezTo>
                  <a:cubicBezTo>
                    <a:pt x="4466" y="0"/>
                    <a:pt x="4466" y="0"/>
                    <a:pt x="4466" y="0"/>
                  </a:cubicBezTo>
                  <a:cubicBezTo>
                    <a:pt x="3924" y="0"/>
                    <a:pt x="3924" y="0"/>
                    <a:pt x="39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B1639413-5423-4FCD-810E-12E35CE6085C}"/>
                </a:ext>
              </a:extLst>
            </p:cNvPr>
            <p:cNvSpPr>
              <a:spLocks/>
            </p:cNvSpPr>
            <p:nvPr/>
          </p:nvSpPr>
          <p:spPr bwMode="gray">
            <a:xfrm>
              <a:off x="1648" y="-1"/>
              <a:ext cx="4368" cy="3090"/>
            </a:xfrm>
            <a:custGeom>
              <a:avLst/>
              <a:gdLst>
                <a:gd name="T0" fmla="*/ 0 w 4368"/>
                <a:gd name="T1" fmla="*/ 0 h 3090"/>
                <a:gd name="T2" fmla="*/ 4368 w 4368"/>
                <a:gd name="T3" fmla="*/ 0 h 3090"/>
                <a:gd name="T4" fmla="*/ 4368 w 4368"/>
                <a:gd name="T5" fmla="*/ 3090 h 3090"/>
                <a:gd name="T6" fmla="*/ 0 w 4368"/>
                <a:gd name="T7" fmla="*/ 3090 h 3090"/>
                <a:gd name="T8" fmla="*/ 0 w 4368"/>
                <a:gd name="T9" fmla="*/ 0 h 3090"/>
                <a:gd name="T10" fmla="*/ 0 w 4368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8" h="3090">
                  <a:moveTo>
                    <a:pt x="0" y="0"/>
                  </a:moveTo>
                  <a:lnTo>
                    <a:pt x="4368" y="0"/>
                  </a:lnTo>
                  <a:lnTo>
                    <a:pt x="4368" y="3090"/>
                  </a:lnTo>
                  <a:lnTo>
                    <a:pt x="0" y="3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5149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Bild rund + Farbfläche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5874699E-5303-426C-AFA1-7BA2A2FB1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224AF45B-548B-4DE7-97DE-4B6AB2F8296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0" y="397"/>
            <a:ext cx="9526588" cy="7314803"/>
          </a:xfrm>
          <a:custGeom>
            <a:avLst/>
            <a:gdLst>
              <a:gd name="connsiteX0" fmla="*/ 0 w 9526588"/>
              <a:gd name="connsiteY0" fmla="*/ 0 h 7314803"/>
              <a:gd name="connsiteX1" fmla="*/ 333388 w 9526588"/>
              <a:gd name="connsiteY1" fmla="*/ 0 h 7314803"/>
              <a:gd name="connsiteX2" fmla="*/ 2171911 w 9526588"/>
              <a:gd name="connsiteY2" fmla="*/ 0 h 7314803"/>
              <a:gd name="connsiteX3" fmla="*/ 2208395 w 9526588"/>
              <a:gd name="connsiteY3" fmla="*/ 0 h 7314803"/>
              <a:gd name="connsiteX4" fmla="*/ 2373436 w 9526588"/>
              <a:gd name="connsiteY4" fmla="*/ 0 h 7314803"/>
              <a:gd name="connsiteX5" fmla="*/ 2556652 w 9526588"/>
              <a:gd name="connsiteY5" fmla="*/ 0 h 7314803"/>
              <a:gd name="connsiteX6" fmla="*/ 2640937 w 9526588"/>
              <a:gd name="connsiteY6" fmla="*/ 0 h 7314803"/>
              <a:gd name="connsiteX7" fmla="*/ 2722434 w 9526588"/>
              <a:gd name="connsiteY7" fmla="*/ 0 h 7314803"/>
              <a:gd name="connsiteX8" fmla="*/ 2871651 w 9526588"/>
              <a:gd name="connsiteY8" fmla="*/ 0 h 7314803"/>
              <a:gd name="connsiteX9" fmla="*/ 3005178 w 9526588"/>
              <a:gd name="connsiteY9" fmla="*/ 0 h 7314803"/>
              <a:gd name="connsiteX10" fmla="*/ 3046456 w 9526588"/>
              <a:gd name="connsiteY10" fmla="*/ 0 h 7314803"/>
              <a:gd name="connsiteX11" fmla="*/ 3123883 w 9526588"/>
              <a:gd name="connsiteY11" fmla="*/ 0 h 7314803"/>
              <a:gd name="connsiteX12" fmla="*/ 3320322 w 9526588"/>
              <a:gd name="connsiteY12" fmla="*/ 0 h 7314803"/>
              <a:gd name="connsiteX13" fmla="*/ 3425820 w 9526588"/>
              <a:gd name="connsiteY13" fmla="*/ 0 h 7314803"/>
              <a:gd name="connsiteX14" fmla="*/ 3467941 w 9526588"/>
              <a:gd name="connsiteY14" fmla="*/ 0 h 7314803"/>
              <a:gd name="connsiteX15" fmla="*/ 3573716 w 9526588"/>
              <a:gd name="connsiteY15" fmla="*/ 0 h 7314803"/>
              <a:gd name="connsiteX16" fmla="*/ 3644619 w 9526588"/>
              <a:gd name="connsiteY16" fmla="*/ 0 h 7314803"/>
              <a:gd name="connsiteX17" fmla="*/ 3687627 w 9526588"/>
              <a:gd name="connsiteY17" fmla="*/ 0 h 7314803"/>
              <a:gd name="connsiteX18" fmla="*/ 3709711 w 9526588"/>
              <a:gd name="connsiteY18" fmla="*/ 0 h 7314803"/>
              <a:gd name="connsiteX19" fmla="*/ 3719010 w 9526588"/>
              <a:gd name="connsiteY19" fmla="*/ 0 h 7314803"/>
              <a:gd name="connsiteX20" fmla="*/ 3779903 w 9526588"/>
              <a:gd name="connsiteY20" fmla="*/ 0 h 7314803"/>
              <a:gd name="connsiteX21" fmla="*/ 6969413 w 9526588"/>
              <a:gd name="connsiteY21" fmla="*/ 0 h 7314803"/>
              <a:gd name="connsiteX22" fmla="*/ 9526588 w 9526588"/>
              <a:gd name="connsiteY22" fmla="*/ 2558084 h 7314803"/>
              <a:gd name="connsiteX23" fmla="*/ 9526588 w 9526588"/>
              <a:gd name="connsiteY23" fmla="*/ 7314803 h 7314803"/>
              <a:gd name="connsiteX24" fmla="*/ 6312669 w 9526588"/>
              <a:gd name="connsiteY24" fmla="*/ 7314803 h 7314803"/>
              <a:gd name="connsiteX25" fmla="*/ 6276186 w 9526588"/>
              <a:gd name="connsiteY25" fmla="*/ 7314803 h 7314803"/>
              <a:gd name="connsiteX26" fmla="*/ 6111146 w 9526588"/>
              <a:gd name="connsiteY26" fmla="*/ 7314803 h 7314803"/>
              <a:gd name="connsiteX27" fmla="*/ 5927928 w 9526588"/>
              <a:gd name="connsiteY27" fmla="*/ 7314803 h 7314803"/>
              <a:gd name="connsiteX28" fmla="*/ 5843643 w 9526588"/>
              <a:gd name="connsiteY28" fmla="*/ 7314803 h 7314803"/>
              <a:gd name="connsiteX29" fmla="*/ 5762148 w 9526588"/>
              <a:gd name="connsiteY29" fmla="*/ 7314803 h 7314803"/>
              <a:gd name="connsiteX30" fmla="*/ 5479404 w 9526588"/>
              <a:gd name="connsiteY30" fmla="*/ 7314803 h 7314803"/>
              <a:gd name="connsiteX31" fmla="*/ 5438127 w 9526588"/>
              <a:gd name="connsiteY31" fmla="*/ 7314803 h 7314803"/>
              <a:gd name="connsiteX32" fmla="*/ 5360698 w 9526588"/>
              <a:gd name="connsiteY32" fmla="*/ 7314803 h 7314803"/>
              <a:gd name="connsiteX33" fmla="*/ 5164260 w 9526588"/>
              <a:gd name="connsiteY33" fmla="*/ 7314803 h 7314803"/>
              <a:gd name="connsiteX34" fmla="*/ 5058762 w 9526588"/>
              <a:gd name="connsiteY34" fmla="*/ 7314803 h 7314803"/>
              <a:gd name="connsiteX35" fmla="*/ 5016640 w 9526588"/>
              <a:gd name="connsiteY35" fmla="*/ 7314803 h 7314803"/>
              <a:gd name="connsiteX36" fmla="*/ 4765571 w 9526588"/>
              <a:gd name="connsiteY36" fmla="*/ 7314803 h 7314803"/>
              <a:gd name="connsiteX37" fmla="*/ 4704679 w 9526588"/>
              <a:gd name="connsiteY37" fmla="*/ 7314803 h 7314803"/>
              <a:gd name="connsiteX38" fmla="*/ 1515167 w 9526588"/>
              <a:gd name="connsiteY38" fmla="*/ 7314803 h 7314803"/>
              <a:gd name="connsiteX39" fmla="*/ 1504062 w 9526588"/>
              <a:gd name="connsiteY39" fmla="*/ 7314243 h 7314803"/>
              <a:gd name="connsiteX40" fmla="*/ 0 w 9526588"/>
              <a:gd name="connsiteY40" fmla="*/ 7314243 h 731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526588" h="7314803">
                <a:moveTo>
                  <a:pt x="0" y="0"/>
                </a:moveTo>
                <a:lnTo>
                  <a:pt x="333388" y="0"/>
                </a:lnTo>
                <a:cubicBezTo>
                  <a:pt x="1111266" y="0"/>
                  <a:pt x="1710420" y="0"/>
                  <a:pt x="2171911" y="0"/>
                </a:cubicBezTo>
                <a:lnTo>
                  <a:pt x="2208395" y="0"/>
                </a:lnTo>
                <a:lnTo>
                  <a:pt x="2373436" y="0"/>
                </a:lnTo>
                <a:lnTo>
                  <a:pt x="2556652" y="0"/>
                </a:lnTo>
                <a:lnTo>
                  <a:pt x="2640937" y="0"/>
                </a:lnTo>
                <a:lnTo>
                  <a:pt x="2722434" y="0"/>
                </a:lnTo>
                <a:lnTo>
                  <a:pt x="2871651" y="0"/>
                </a:lnTo>
                <a:lnTo>
                  <a:pt x="3005178" y="0"/>
                </a:lnTo>
                <a:lnTo>
                  <a:pt x="3046456" y="0"/>
                </a:lnTo>
                <a:lnTo>
                  <a:pt x="3123883" y="0"/>
                </a:lnTo>
                <a:lnTo>
                  <a:pt x="3320322" y="0"/>
                </a:lnTo>
                <a:lnTo>
                  <a:pt x="3425820" y="0"/>
                </a:lnTo>
                <a:lnTo>
                  <a:pt x="3467941" y="0"/>
                </a:lnTo>
                <a:lnTo>
                  <a:pt x="3573716" y="0"/>
                </a:lnTo>
                <a:lnTo>
                  <a:pt x="3644619" y="0"/>
                </a:lnTo>
                <a:lnTo>
                  <a:pt x="3687627" y="0"/>
                </a:lnTo>
                <a:lnTo>
                  <a:pt x="3709711" y="0"/>
                </a:lnTo>
                <a:lnTo>
                  <a:pt x="3719010" y="0"/>
                </a:lnTo>
                <a:lnTo>
                  <a:pt x="3779903" y="0"/>
                </a:lnTo>
                <a:cubicBezTo>
                  <a:pt x="6969413" y="0"/>
                  <a:pt x="6969413" y="0"/>
                  <a:pt x="6969413" y="0"/>
                </a:cubicBezTo>
                <a:cubicBezTo>
                  <a:pt x="8376758" y="0"/>
                  <a:pt x="9526588" y="1144249"/>
                  <a:pt x="9526588" y="2558084"/>
                </a:cubicBezTo>
                <a:lnTo>
                  <a:pt x="9526588" y="7314803"/>
                </a:lnTo>
                <a:cubicBezTo>
                  <a:pt x="8038770" y="7314803"/>
                  <a:pt x="7015896" y="7314803"/>
                  <a:pt x="6312669" y="7314803"/>
                </a:cubicBezTo>
                <a:lnTo>
                  <a:pt x="6276186" y="7314803"/>
                </a:lnTo>
                <a:lnTo>
                  <a:pt x="6111146" y="7314803"/>
                </a:lnTo>
                <a:cubicBezTo>
                  <a:pt x="6047070" y="7314803"/>
                  <a:pt x="5986047" y="7314803"/>
                  <a:pt x="5927928" y="7314803"/>
                </a:cubicBezTo>
                <a:lnTo>
                  <a:pt x="5843643" y="7314803"/>
                </a:lnTo>
                <a:lnTo>
                  <a:pt x="5762148" y="7314803"/>
                </a:lnTo>
                <a:cubicBezTo>
                  <a:pt x="5657245" y="7314803"/>
                  <a:pt x="5563384" y="7314803"/>
                  <a:pt x="5479404" y="7314803"/>
                </a:cubicBezTo>
                <a:lnTo>
                  <a:pt x="5438127" y="7314803"/>
                </a:lnTo>
                <a:lnTo>
                  <a:pt x="5360698" y="7314803"/>
                </a:lnTo>
                <a:cubicBezTo>
                  <a:pt x="5286307" y="7314803"/>
                  <a:pt x="5221215" y="7314803"/>
                  <a:pt x="5164260" y="7314803"/>
                </a:cubicBezTo>
                <a:lnTo>
                  <a:pt x="5058762" y="7314803"/>
                </a:lnTo>
                <a:lnTo>
                  <a:pt x="5016640" y="7314803"/>
                </a:lnTo>
                <a:cubicBezTo>
                  <a:pt x="4765571" y="7314803"/>
                  <a:pt x="4765571" y="7314803"/>
                  <a:pt x="4765571" y="7314803"/>
                </a:cubicBezTo>
                <a:lnTo>
                  <a:pt x="4704679" y="7314803"/>
                </a:lnTo>
                <a:cubicBezTo>
                  <a:pt x="1515167" y="7314803"/>
                  <a:pt x="1515167" y="7314803"/>
                  <a:pt x="1515167" y="7314803"/>
                </a:cubicBezTo>
                <a:lnTo>
                  <a:pt x="1504062" y="7314243"/>
                </a:lnTo>
                <a:lnTo>
                  <a:pt x="0" y="73142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5400000" anchor="ctr">
            <a:noAutofit/>
          </a:bodyPr>
          <a:lstStyle>
            <a:lvl1pPr algn="l">
              <a:tabLst>
                <a:tab pos="3859213" algn="l"/>
              </a:tabLs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520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520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itel 7">
            <a:extLst>
              <a:ext uri="{FF2B5EF4-FFF2-40B4-BE49-F238E27FC236}">
                <a16:creationId xmlns:a16="http://schemas.microsoft.com/office/drawing/2014/main" id="{8F64F31C-DF88-417D-A5F1-5709DA26E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6" y="1425576"/>
            <a:ext cx="4321174" cy="1727200"/>
          </a:xfrm>
        </p:spPr>
        <p:txBody>
          <a:bodyPr tIns="0" anchor="b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  <a:lvl6pPr>
              <a:defRPr sz="3200">
                <a:solidFill>
                  <a:schemeClr val="bg1"/>
                </a:solidFill>
              </a:defRPr>
            </a:lvl6pPr>
            <a:lvl7pPr>
              <a:defRPr sz="3200">
                <a:solidFill>
                  <a:schemeClr val="bg1"/>
                </a:solidFill>
              </a:defRPr>
            </a:lvl7pPr>
            <a:lvl8pPr>
              <a:defRPr sz="3200">
                <a:solidFill>
                  <a:schemeClr val="bg1"/>
                </a:solidFill>
              </a:defRPr>
            </a:lvl8pPr>
            <a:lvl9pPr>
              <a:defRPr sz="3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Ein Titel der </a:t>
            </a:r>
            <a:br>
              <a:rPr lang="de-DE"/>
            </a:br>
            <a:r>
              <a:rPr lang="de-DE"/>
              <a:t>über drei Zeilen </a:t>
            </a:r>
            <a:br>
              <a:rPr lang="de-DE"/>
            </a:br>
            <a:r>
              <a:rPr lang="de-DE"/>
              <a:t>laufen kann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2CBB13D-0881-40B8-B5A5-BE34FBF42B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885825" y="3586163"/>
            <a:ext cx="3887788" cy="288000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1BD985-D4A6-40BF-93A3-9A2436B55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5825" y="3874163"/>
            <a:ext cx="3887788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Abteilung/Team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06D821A-CCF3-463C-8C19-F9AD6A3F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885826" y="4236721"/>
            <a:ext cx="3887788" cy="27305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l">
              <a:defRPr sz="1600">
                <a:solidFill>
                  <a:schemeClr val="bg1"/>
                </a:solidFill>
              </a:defRPr>
            </a:lvl1pPr>
            <a:lvl2pPr marL="0">
              <a:defRPr sz="1600">
                <a:solidFill>
                  <a:schemeClr val="bg1"/>
                </a:solidFill>
              </a:defRPr>
            </a:lvl2pPr>
            <a:lvl3pPr marL="0">
              <a:defRPr sz="1600">
                <a:solidFill>
                  <a:schemeClr val="bg1"/>
                </a:solidFill>
              </a:defRPr>
            </a:lvl3pPr>
            <a:lvl4pPr marL="0">
              <a:defRPr sz="1600">
                <a:solidFill>
                  <a:schemeClr val="bg1"/>
                </a:solidFill>
              </a:defRPr>
            </a:lvl4pPr>
            <a:lvl5pPr marL="0">
              <a:defRPr sz="1600">
                <a:solidFill>
                  <a:schemeClr val="bg1"/>
                </a:solidFill>
              </a:defRPr>
            </a:lvl5pPr>
            <a:lvl6pPr marL="0">
              <a:defRPr sz="1600">
                <a:solidFill>
                  <a:schemeClr val="bg1"/>
                </a:solidFill>
              </a:defRPr>
            </a:lvl6pPr>
            <a:lvl7pPr marL="0">
              <a:defRPr sz="1600">
                <a:solidFill>
                  <a:schemeClr val="bg1"/>
                </a:solidFill>
              </a:defRPr>
            </a:lvl7pPr>
            <a:lvl8pPr marL="0">
              <a:defRPr sz="1600">
                <a:solidFill>
                  <a:schemeClr val="bg1"/>
                </a:solidFill>
              </a:defRPr>
            </a:lvl8pPr>
            <a:lvl9pPr marL="0">
              <a:defRPr sz="1600">
                <a:solidFill>
                  <a:schemeClr val="bg1"/>
                </a:solidFill>
              </a:defRPr>
            </a:lvl9pPr>
          </a:lstStyle>
          <a:p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D2153CA-FF4D-4B2A-A2B1-AB8177608B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85825" y="4509771"/>
            <a:ext cx="3887788" cy="288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Version XYZ (Optional)</a:t>
            </a: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0A7937AE-3A24-486B-8576-CE814E922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033125" y="994748"/>
            <a:ext cx="1085850" cy="1070493"/>
            <a:chOff x="1648" y="-1"/>
            <a:chExt cx="4384" cy="4322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352291C-E702-41C9-9BF0-01542DBC51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52" y="3320"/>
              <a:ext cx="4380" cy="1001"/>
            </a:xfrm>
            <a:custGeom>
              <a:avLst/>
              <a:gdLst>
                <a:gd name="T0" fmla="*/ 211 w 4466"/>
                <a:gd name="T1" fmla="*/ 848 h 1020"/>
                <a:gd name="T2" fmla="*/ 329 w 4466"/>
                <a:gd name="T3" fmla="*/ 848 h 1020"/>
                <a:gd name="T4" fmla="*/ 667 w 4466"/>
                <a:gd name="T5" fmla="*/ 510 h 1020"/>
                <a:gd name="T6" fmla="*/ 384 w 4466"/>
                <a:gd name="T7" fmla="*/ 173 h 1020"/>
                <a:gd name="T8" fmla="*/ 211 w 4466"/>
                <a:gd name="T9" fmla="*/ 173 h 1020"/>
                <a:gd name="T10" fmla="*/ 211 w 4466"/>
                <a:gd name="T11" fmla="*/ 848 h 1020"/>
                <a:gd name="T12" fmla="*/ 0 w 4466"/>
                <a:gd name="T13" fmla="*/ 0 h 1020"/>
                <a:gd name="T14" fmla="*/ 400 w 4466"/>
                <a:gd name="T15" fmla="*/ 0 h 1020"/>
                <a:gd name="T16" fmla="*/ 879 w 4466"/>
                <a:gd name="T17" fmla="*/ 518 h 1020"/>
                <a:gd name="T18" fmla="*/ 368 w 4466"/>
                <a:gd name="T19" fmla="*/ 1020 h 1020"/>
                <a:gd name="T20" fmla="*/ 0 w 4466"/>
                <a:gd name="T21" fmla="*/ 1020 h 1020"/>
                <a:gd name="T22" fmla="*/ 0 w 4466"/>
                <a:gd name="T23" fmla="*/ 0 h 1020"/>
                <a:gd name="T24" fmla="*/ 2692 w 4466"/>
                <a:gd name="T25" fmla="*/ 0 h 1020"/>
                <a:gd name="T26" fmla="*/ 3375 w 4466"/>
                <a:gd name="T27" fmla="*/ 0 h 1020"/>
                <a:gd name="T28" fmla="*/ 3375 w 4466"/>
                <a:gd name="T29" fmla="*/ 173 h 1020"/>
                <a:gd name="T30" fmla="*/ 2911 w 4466"/>
                <a:gd name="T31" fmla="*/ 173 h 1020"/>
                <a:gd name="T32" fmla="*/ 2911 w 4466"/>
                <a:gd name="T33" fmla="*/ 400 h 1020"/>
                <a:gd name="T34" fmla="*/ 3343 w 4466"/>
                <a:gd name="T35" fmla="*/ 400 h 1020"/>
                <a:gd name="T36" fmla="*/ 3343 w 4466"/>
                <a:gd name="T37" fmla="*/ 573 h 1020"/>
                <a:gd name="T38" fmla="*/ 2911 w 4466"/>
                <a:gd name="T39" fmla="*/ 573 h 1020"/>
                <a:gd name="T40" fmla="*/ 2911 w 4466"/>
                <a:gd name="T41" fmla="*/ 856 h 1020"/>
                <a:gd name="T42" fmla="*/ 3398 w 4466"/>
                <a:gd name="T43" fmla="*/ 856 h 1020"/>
                <a:gd name="T44" fmla="*/ 3398 w 4466"/>
                <a:gd name="T45" fmla="*/ 1020 h 1020"/>
                <a:gd name="T46" fmla="*/ 2692 w 4466"/>
                <a:gd name="T47" fmla="*/ 1020 h 1020"/>
                <a:gd name="T48" fmla="*/ 2692 w 4466"/>
                <a:gd name="T49" fmla="*/ 0 h 1020"/>
                <a:gd name="T50" fmla="*/ 1334 w 4466"/>
                <a:gd name="T51" fmla="*/ 1020 h 1020"/>
                <a:gd name="T52" fmla="*/ 1334 w 4466"/>
                <a:gd name="T53" fmla="*/ 856 h 1020"/>
                <a:gd name="T54" fmla="*/ 1616 w 4466"/>
                <a:gd name="T55" fmla="*/ 856 h 1020"/>
                <a:gd name="T56" fmla="*/ 1365 w 4466"/>
                <a:gd name="T57" fmla="*/ 212 h 1020"/>
                <a:gd name="T58" fmla="*/ 1059 w 4466"/>
                <a:gd name="T59" fmla="*/ 1020 h 1020"/>
                <a:gd name="T60" fmla="*/ 839 w 4466"/>
                <a:gd name="T61" fmla="*/ 1020 h 1020"/>
                <a:gd name="T62" fmla="*/ 1232 w 4466"/>
                <a:gd name="T63" fmla="*/ 0 h 1020"/>
                <a:gd name="T64" fmla="*/ 1499 w 4466"/>
                <a:gd name="T65" fmla="*/ 0 h 1020"/>
                <a:gd name="T66" fmla="*/ 1899 w 4466"/>
                <a:gd name="T67" fmla="*/ 1020 h 1020"/>
                <a:gd name="T68" fmla="*/ 1334 w 4466"/>
                <a:gd name="T69" fmla="*/ 1020 h 1020"/>
                <a:gd name="T70" fmla="*/ 1726 w 4466"/>
                <a:gd name="T71" fmla="*/ 173 h 1020"/>
                <a:gd name="T72" fmla="*/ 1726 w 4466"/>
                <a:gd name="T73" fmla="*/ 0 h 1020"/>
                <a:gd name="T74" fmla="*/ 2605 w 4466"/>
                <a:gd name="T75" fmla="*/ 0 h 1020"/>
                <a:gd name="T76" fmla="*/ 2605 w 4466"/>
                <a:gd name="T77" fmla="*/ 173 h 1020"/>
                <a:gd name="T78" fmla="*/ 2284 w 4466"/>
                <a:gd name="T79" fmla="*/ 173 h 1020"/>
                <a:gd name="T80" fmla="*/ 2284 w 4466"/>
                <a:gd name="T81" fmla="*/ 1020 h 1020"/>
                <a:gd name="T82" fmla="*/ 2056 w 4466"/>
                <a:gd name="T83" fmla="*/ 1020 h 1020"/>
                <a:gd name="T84" fmla="*/ 2056 w 4466"/>
                <a:gd name="T85" fmla="*/ 173 h 1020"/>
                <a:gd name="T86" fmla="*/ 1726 w 4466"/>
                <a:gd name="T87" fmla="*/ 173 h 1020"/>
                <a:gd name="T88" fmla="*/ 3924 w 4466"/>
                <a:gd name="T89" fmla="*/ 0 h 1020"/>
                <a:gd name="T90" fmla="*/ 3924 w 4466"/>
                <a:gd name="T91" fmla="*/ 173 h 1020"/>
                <a:gd name="T92" fmla="*/ 4183 w 4466"/>
                <a:gd name="T93" fmla="*/ 173 h 1020"/>
                <a:gd name="T94" fmla="*/ 3948 w 4466"/>
                <a:gd name="T95" fmla="*/ 793 h 1020"/>
                <a:gd name="T96" fmla="*/ 3657 w 4466"/>
                <a:gd name="T97" fmla="*/ 0 h 1020"/>
                <a:gd name="T98" fmla="*/ 3429 w 4466"/>
                <a:gd name="T99" fmla="*/ 0 h 1020"/>
                <a:gd name="T100" fmla="*/ 3830 w 4466"/>
                <a:gd name="T101" fmla="*/ 1020 h 1020"/>
                <a:gd name="T102" fmla="*/ 4073 w 4466"/>
                <a:gd name="T103" fmla="*/ 1020 h 1020"/>
                <a:gd name="T104" fmla="*/ 4466 w 4466"/>
                <a:gd name="T105" fmla="*/ 0 h 1020"/>
                <a:gd name="T106" fmla="*/ 3924 w 4466"/>
                <a:gd name="T10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66" h="1020">
                  <a:moveTo>
                    <a:pt x="211" y="848"/>
                  </a:moveTo>
                  <a:cubicBezTo>
                    <a:pt x="329" y="848"/>
                    <a:pt x="329" y="848"/>
                    <a:pt x="329" y="848"/>
                  </a:cubicBezTo>
                  <a:cubicBezTo>
                    <a:pt x="510" y="848"/>
                    <a:pt x="659" y="730"/>
                    <a:pt x="667" y="510"/>
                  </a:cubicBezTo>
                  <a:cubicBezTo>
                    <a:pt x="675" y="298"/>
                    <a:pt x="557" y="173"/>
                    <a:pt x="384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1" y="848"/>
                    <a:pt x="211" y="848"/>
                    <a:pt x="211" y="848"/>
                  </a:cubicBezTo>
                  <a:close/>
                  <a:moveTo>
                    <a:pt x="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675" y="0"/>
                    <a:pt x="871" y="204"/>
                    <a:pt x="879" y="518"/>
                  </a:cubicBezTo>
                  <a:cubicBezTo>
                    <a:pt x="879" y="801"/>
                    <a:pt x="643" y="1020"/>
                    <a:pt x="368" y="1020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92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5" y="173"/>
                    <a:pt x="3375" y="173"/>
                    <a:pt x="3375" y="173"/>
                  </a:cubicBezTo>
                  <a:cubicBezTo>
                    <a:pt x="2911" y="173"/>
                    <a:pt x="2911" y="173"/>
                    <a:pt x="2911" y="173"/>
                  </a:cubicBezTo>
                  <a:cubicBezTo>
                    <a:pt x="2911" y="400"/>
                    <a:pt x="2911" y="400"/>
                    <a:pt x="2911" y="400"/>
                  </a:cubicBezTo>
                  <a:cubicBezTo>
                    <a:pt x="3343" y="400"/>
                    <a:pt x="3343" y="400"/>
                    <a:pt x="3343" y="400"/>
                  </a:cubicBezTo>
                  <a:cubicBezTo>
                    <a:pt x="3343" y="573"/>
                    <a:pt x="3343" y="573"/>
                    <a:pt x="3343" y="573"/>
                  </a:cubicBezTo>
                  <a:cubicBezTo>
                    <a:pt x="2911" y="573"/>
                    <a:pt x="2911" y="573"/>
                    <a:pt x="2911" y="573"/>
                  </a:cubicBezTo>
                  <a:cubicBezTo>
                    <a:pt x="2911" y="856"/>
                    <a:pt x="2911" y="856"/>
                    <a:pt x="2911" y="856"/>
                  </a:cubicBezTo>
                  <a:cubicBezTo>
                    <a:pt x="3398" y="856"/>
                    <a:pt x="3398" y="856"/>
                    <a:pt x="3398" y="856"/>
                  </a:cubicBezTo>
                  <a:cubicBezTo>
                    <a:pt x="3398" y="1020"/>
                    <a:pt x="3398" y="1020"/>
                    <a:pt x="3398" y="1020"/>
                  </a:cubicBezTo>
                  <a:cubicBezTo>
                    <a:pt x="2692" y="1020"/>
                    <a:pt x="2692" y="1020"/>
                    <a:pt x="2692" y="1020"/>
                  </a:cubicBezTo>
                  <a:cubicBezTo>
                    <a:pt x="2692" y="0"/>
                    <a:pt x="2692" y="0"/>
                    <a:pt x="2692" y="0"/>
                  </a:cubicBezTo>
                  <a:close/>
                  <a:moveTo>
                    <a:pt x="1334" y="1020"/>
                  </a:moveTo>
                  <a:cubicBezTo>
                    <a:pt x="1334" y="856"/>
                    <a:pt x="1334" y="856"/>
                    <a:pt x="1334" y="856"/>
                  </a:cubicBezTo>
                  <a:cubicBezTo>
                    <a:pt x="1616" y="856"/>
                    <a:pt x="1616" y="856"/>
                    <a:pt x="1616" y="856"/>
                  </a:cubicBezTo>
                  <a:cubicBezTo>
                    <a:pt x="1365" y="212"/>
                    <a:pt x="1365" y="212"/>
                    <a:pt x="1365" y="212"/>
                  </a:cubicBezTo>
                  <a:cubicBezTo>
                    <a:pt x="1059" y="1020"/>
                    <a:pt x="1059" y="1020"/>
                    <a:pt x="1059" y="1020"/>
                  </a:cubicBezTo>
                  <a:cubicBezTo>
                    <a:pt x="839" y="1020"/>
                    <a:pt x="839" y="1020"/>
                    <a:pt x="839" y="102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899" y="1020"/>
                    <a:pt x="1899" y="1020"/>
                    <a:pt x="1899" y="1020"/>
                  </a:cubicBezTo>
                  <a:cubicBezTo>
                    <a:pt x="1334" y="1020"/>
                    <a:pt x="1334" y="1020"/>
                    <a:pt x="1334" y="1020"/>
                  </a:cubicBezTo>
                  <a:close/>
                  <a:moveTo>
                    <a:pt x="1726" y="173"/>
                  </a:moveTo>
                  <a:cubicBezTo>
                    <a:pt x="1726" y="0"/>
                    <a:pt x="1726" y="0"/>
                    <a:pt x="1726" y="0"/>
                  </a:cubicBezTo>
                  <a:cubicBezTo>
                    <a:pt x="2605" y="0"/>
                    <a:pt x="2605" y="0"/>
                    <a:pt x="2605" y="0"/>
                  </a:cubicBezTo>
                  <a:cubicBezTo>
                    <a:pt x="2605" y="173"/>
                    <a:pt x="2605" y="173"/>
                    <a:pt x="2605" y="173"/>
                  </a:cubicBezTo>
                  <a:cubicBezTo>
                    <a:pt x="2284" y="173"/>
                    <a:pt x="2284" y="173"/>
                    <a:pt x="2284" y="173"/>
                  </a:cubicBezTo>
                  <a:cubicBezTo>
                    <a:pt x="2284" y="1020"/>
                    <a:pt x="2284" y="1020"/>
                    <a:pt x="2284" y="1020"/>
                  </a:cubicBezTo>
                  <a:cubicBezTo>
                    <a:pt x="2056" y="1020"/>
                    <a:pt x="2056" y="1020"/>
                    <a:pt x="2056" y="1020"/>
                  </a:cubicBezTo>
                  <a:cubicBezTo>
                    <a:pt x="2056" y="173"/>
                    <a:pt x="2056" y="173"/>
                    <a:pt x="2056" y="173"/>
                  </a:cubicBezTo>
                  <a:cubicBezTo>
                    <a:pt x="1726" y="173"/>
                    <a:pt x="1726" y="173"/>
                    <a:pt x="1726" y="173"/>
                  </a:cubicBezTo>
                  <a:close/>
                  <a:moveTo>
                    <a:pt x="3924" y="0"/>
                  </a:moveTo>
                  <a:cubicBezTo>
                    <a:pt x="3924" y="173"/>
                    <a:pt x="3924" y="173"/>
                    <a:pt x="3924" y="173"/>
                  </a:cubicBezTo>
                  <a:cubicBezTo>
                    <a:pt x="4183" y="173"/>
                    <a:pt x="4183" y="173"/>
                    <a:pt x="4183" y="173"/>
                  </a:cubicBezTo>
                  <a:cubicBezTo>
                    <a:pt x="3948" y="793"/>
                    <a:pt x="3948" y="793"/>
                    <a:pt x="3948" y="793"/>
                  </a:cubicBezTo>
                  <a:cubicBezTo>
                    <a:pt x="3657" y="0"/>
                    <a:pt x="3657" y="0"/>
                    <a:pt x="3657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830" y="1020"/>
                    <a:pt x="3830" y="1020"/>
                    <a:pt x="3830" y="1020"/>
                  </a:cubicBezTo>
                  <a:cubicBezTo>
                    <a:pt x="4073" y="1020"/>
                    <a:pt x="4073" y="1020"/>
                    <a:pt x="4073" y="1020"/>
                  </a:cubicBezTo>
                  <a:cubicBezTo>
                    <a:pt x="4466" y="0"/>
                    <a:pt x="4466" y="0"/>
                    <a:pt x="4466" y="0"/>
                  </a:cubicBezTo>
                  <a:cubicBezTo>
                    <a:pt x="3924" y="0"/>
                    <a:pt x="3924" y="0"/>
                    <a:pt x="39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EFEEBE7-35C8-4FD5-81FE-6715A9EC46EB}"/>
                </a:ext>
              </a:extLst>
            </p:cNvPr>
            <p:cNvSpPr>
              <a:spLocks/>
            </p:cNvSpPr>
            <p:nvPr/>
          </p:nvSpPr>
          <p:spPr bwMode="gray">
            <a:xfrm>
              <a:off x="1648" y="-1"/>
              <a:ext cx="4368" cy="3090"/>
            </a:xfrm>
            <a:custGeom>
              <a:avLst/>
              <a:gdLst>
                <a:gd name="T0" fmla="*/ 0 w 4368"/>
                <a:gd name="T1" fmla="*/ 0 h 3090"/>
                <a:gd name="T2" fmla="*/ 4368 w 4368"/>
                <a:gd name="T3" fmla="*/ 0 h 3090"/>
                <a:gd name="T4" fmla="*/ 4368 w 4368"/>
                <a:gd name="T5" fmla="*/ 3090 h 3090"/>
                <a:gd name="T6" fmla="*/ 0 w 4368"/>
                <a:gd name="T7" fmla="*/ 3090 h 3090"/>
                <a:gd name="T8" fmla="*/ 0 w 4368"/>
                <a:gd name="T9" fmla="*/ 0 h 3090"/>
                <a:gd name="T10" fmla="*/ 0 w 4368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8" h="3090">
                  <a:moveTo>
                    <a:pt x="0" y="0"/>
                  </a:moveTo>
                  <a:lnTo>
                    <a:pt x="4368" y="0"/>
                  </a:lnTo>
                  <a:lnTo>
                    <a:pt x="4368" y="3090"/>
                  </a:lnTo>
                  <a:lnTo>
                    <a:pt x="0" y="3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8271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Bild + Rahmen klein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EA42633F-FE92-4619-B2FD-ACEBFDB94E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-1"/>
            <a:ext cx="13004800" cy="731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7020000" tIns="0" anchor="ctr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315200"/>
            <a:ext cx="1296984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520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520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7849F2E-9125-4728-AFC4-61A227BEE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02112" y="635944"/>
            <a:ext cx="5184000" cy="5184000"/>
          </a:xfrm>
          <a:ln w="438150">
            <a:gradFill>
              <a:gsLst>
                <a:gs pos="15000">
                  <a:schemeClr val="bg2">
                    <a:alpha val="80000"/>
                  </a:schemeClr>
                </a:gs>
                <a:gs pos="100000">
                  <a:schemeClr val="tx2">
                    <a:alpha val="80000"/>
                  </a:schemeClr>
                </a:gs>
              </a:gsLst>
              <a:lin ang="18600000" scaled="0"/>
            </a:gradFill>
            <a:miter lim="800000"/>
          </a:ln>
        </p:spPr>
        <p:txBody>
          <a:bodyPr lIns="648000" tIns="648000" rIns="648000" bIns="64800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  <a:lvl6pPr>
              <a:defRPr sz="3200">
                <a:solidFill>
                  <a:schemeClr val="bg1"/>
                </a:solidFill>
              </a:defRPr>
            </a:lvl6pPr>
            <a:lvl7pPr>
              <a:defRPr sz="3200">
                <a:solidFill>
                  <a:schemeClr val="bg1"/>
                </a:solidFill>
              </a:defRPr>
            </a:lvl7pPr>
            <a:lvl8pPr>
              <a:defRPr sz="3200">
                <a:solidFill>
                  <a:schemeClr val="bg1"/>
                </a:solidFill>
              </a:defRPr>
            </a:lvl8pPr>
            <a:lvl9pPr>
              <a:defRPr sz="3200">
                <a:solidFill>
                  <a:schemeClr val="bg1"/>
                </a:solidFill>
              </a:defRPr>
            </a:lvl9pPr>
          </a:lstStyle>
          <a:p>
            <a:pPr lvl="8"/>
            <a:r>
              <a:rPr lang="de-DE" sz="3200" noProof="1">
                <a:solidFill>
                  <a:schemeClr val="bg1"/>
                </a:solidFill>
                <a:latin typeface="Compatil DATEV" panose="02060503060505020203" pitchFamily="18" charset="0"/>
              </a:rPr>
              <a:t>Dies ist ein Kapitel-trenner mit einem mehrzeiligen</a:t>
            </a:r>
            <a:br>
              <a:rPr lang="de-DE" sz="3200" noProof="1">
                <a:solidFill>
                  <a:schemeClr val="bg1"/>
                </a:solidFill>
                <a:latin typeface="Compatil DATEV" panose="02060503060505020203" pitchFamily="18" charset="0"/>
              </a:rPr>
            </a:br>
            <a:r>
              <a:rPr lang="de-DE" sz="3200" noProof="1">
                <a:solidFill>
                  <a:schemeClr val="bg1"/>
                </a:solidFill>
                <a:latin typeface="Compatil DATEV" panose="02060503060505020203" pitchFamily="18" charset="0"/>
              </a:rPr>
              <a:t>Folientitel.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2A4D87-921B-4296-AA3B-2C75246BF4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1749425" y="4449763"/>
            <a:ext cx="3889375" cy="863600"/>
          </a:xfrm>
        </p:spPr>
        <p:txBody>
          <a:bodyPr/>
          <a:lstStyle>
            <a:lvl1pPr marL="0" indent="0">
              <a:spcBef>
                <a:spcPts val="5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24" name="SmartArt-Platzhalter 15">
            <a:extLst>
              <a:ext uri="{FF2B5EF4-FFF2-40B4-BE49-F238E27FC236}">
                <a16:creationId xmlns:a16="http://schemas.microsoft.com/office/drawing/2014/main" id="{521ACEF8-527C-4325-ADB1-2864EBC8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7596277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nner Bild + Rahmen mittel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EA42633F-FE92-4619-B2FD-ACEBFDB94E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-1"/>
            <a:ext cx="13004800" cy="731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00000" tIns="0" rIns="0" anchor="ctr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520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520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2" name="SmartArt-Platzhalter 31">
            <a:extLst>
              <a:ext uri="{FF2B5EF4-FFF2-40B4-BE49-F238E27FC236}">
                <a16:creationId xmlns:a16="http://schemas.microsoft.com/office/drawing/2014/main" id="{AFBAAFFB-6DD3-4F46-AE79-A1AE53E1A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6" hasCustomPrompt="1"/>
          </p:nvPr>
        </p:nvSpPr>
        <p:spPr>
          <a:xfrm>
            <a:off x="6502400" y="1857375"/>
            <a:ext cx="6502400" cy="5457825"/>
          </a:xfr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10" t="1" r="-312" b="-425"/>
            </a:stretch>
          </a:blip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822399" y="7315200"/>
            <a:ext cx="864775" cy="273050"/>
          </a:xfrm>
          <a:prstGeom prst="rect">
            <a:avLst/>
          </a:prstGeom>
        </p:spPr>
        <p:txBody>
          <a:bodyPr tIns="0"/>
          <a:lstStyle>
            <a:lvl1pPr algn="l">
              <a:defRPr sz="800">
                <a:noFill/>
              </a:defRPr>
            </a:lvl1pPr>
          </a:lstStyle>
          <a:p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D40CEB86-0B3B-4D7C-BC3D-84C77EB2D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1188" y="3586163"/>
            <a:ext cx="3887788" cy="1844675"/>
          </a:xfrm>
          <a:ln w="438150">
            <a:noFill/>
            <a:miter lim="800000"/>
          </a:ln>
        </p:spPr>
        <p:txBody>
          <a:bodyPr lIns="0" tIns="0" rIns="0" bIns="0"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Ein Titel der </a:t>
            </a:r>
            <a:br>
              <a:rPr lang="de-DE"/>
            </a:br>
            <a:r>
              <a:rPr lang="de-DE"/>
              <a:t>über drei Zeilen </a:t>
            </a:r>
            <a:br>
              <a:rPr lang="de-DE"/>
            </a:br>
            <a:r>
              <a:rPr lang="de-DE"/>
              <a:t>laufen kann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44DACD6A-DABB-4609-AE47-1F7689BA09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8231187" y="5867105"/>
            <a:ext cx="3887788" cy="743245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2" name="SmartArt-Platzhalter 15">
            <a:extLst>
              <a:ext uri="{FF2B5EF4-FFF2-40B4-BE49-F238E27FC236}">
                <a16:creationId xmlns:a16="http://schemas.microsoft.com/office/drawing/2014/main" id="{29ACF483-A369-4748-B789-ADF0C0199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9899535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nner Bild + Rahmen groß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>
            <a:extLst>
              <a:ext uri="{FF2B5EF4-FFF2-40B4-BE49-F238E27FC236}">
                <a16:creationId xmlns:a16="http://schemas.microsoft.com/office/drawing/2014/main" id="{A878B80F-E061-4545-B9BC-A21DD6973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EA42633F-FE92-4619-B2FD-ACEBFDB94E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85824" y="-1"/>
            <a:ext cx="12118975" cy="66103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6480000" tIns="0" rIns="0" anchor="ctr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5200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5200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822399" y="7315200"/>
            <a:ext cx="864775" cy="273050"/>
          </a:xfrm>
          <a:prstGeom prst="rect">
            <a:avLst/>
          </a:prstGeom>
        </p:spPr>
        <p:txBody>
          <a:bodyPr tIns="0"/>
          <a:lstStyle>
            <a:lvl1pPr algn="l">
              <a:defRPr sz="800">
                <a:noFill/>
              </a:defRPr>
            </a:lvl1pPr>
          </a:lstStyle>
          <a:p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D40CEB86-0B3B-4D7C-BC3D-84C77EB2D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49426" y="1860551"/>
            <a:ext cx="3887788" cy="1844675"/>
          </a:xfrm>
          <a:ln w="438150">
            <a:noFill/>
            <a:miter lim="800000"/>
          </a:ln>
        </p:spPr>
        <p:txBody>
          <a:bodyPr lIns="0" tIns="0" rIns="0" bIns="0" anchor="b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Ein Titel der </a:t>
            </a:r>
            <a:br>
              <a:rPr lang="de-DE"/>
            </a:br>
            <a:r>
              <a:rPr lang="de-DE"/>
              <a:t>über drei Zeilen </a:t>
            </a:r>
            <a:br>
              <a:rPr lang="de-DE"/>
            </a:br>
            <a:r>
              <a:rPr lang="de-DE"/>
              <a:t>laufen kann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44DACD6A-DABB-4609-AE47-1F7689BA09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1749425" y="4141493"/>
            <a:ext cx="3887788" cy="743245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spcAft>
                <a:spcPts val="50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500"/>
              </a:spcAft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2" name="SmartArt-Platzhalter 15">
            <a:extLst>
              <a:ext uri="{FF2B5EF4-FFF2-40B4-BE49-F238E27FC236}">
                <a16:creationId xmlns:a16="http://schemas.microsoft.com/office/drawing/2014/main" id="{29ACF483-A369-4748-B789-ADF0C0199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5770624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01177144-A38E-4961-81B7-E7C230F26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749426" y="1425575"/>
            <a:ext cx="7777162" cy="2160588"/>
          </a:xfrm>
        </p:spPr>
        <p:txBody>
          <a:bodyPr tIns="0" anchor="b" anchorCtr="0"/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4000">
                <a:solidFill>
                  <a:schemeClr val="bg1"/>
                </a:solidFill>
              </a:defRPr>
            </a:lvl2pPr>
            <a:lvl3pPr>
              <a:defRPr sz="4000">
                <a:solidFill>
                  <a:schemeClr val="bg1"/>
                </a:solidFill>
              </a:defRPr>
            </a:lvl3pPr>
            <a:lvl4pPr>
              <a:defRPr sz="4000">
                <a:solidFill>
                  <a:schemeClr val="bg1"/>
                </a:solidFill>
              </a:defRPr>
            </a:lvl4pPr>
            <a:lvl5pPr>
              <a:defRPr sz="4000">
                <a:solidFill>
                  <a:schemeClr val="bg1"/>
                </a:solidFill>
              </a:defRPr>
            </a:lvl5pPr>
            <a:lvl6pPr>
              <a:defRPr sz="4000">
                <a:solidFill>
                  <a:schemeClr val="bg1"/>
                </a:solidFill>
              </a:defRPr>
            </a:lvl6pPr>
            <a:lvl7pPr>
              <a:defRPr sz="4000">
                <a:solidFill>
                  <a:schemeClr val="bg1"/>
                </a:solidFill>
              </a:defRPr>
            </a:lvl7pPr>
            <a:lvl8pPr>
              <a:defRPr sz="4000">
                <a:solidFill>
                  <a:schemeClr val="bg1"/>
                </a:solidFill>
              </a:defRPr>
            </a:lvl8pPr>
            <a:lvl9pPr>
              <a:defRPr sz="4000">
                <a:solidFill>
                  <a:schemeClr val="bg1"/>
                </a:solidFill>
              </a:defRPr>
            </a:lvl9pPr>
          </a:lstStyle>
          <a:p>
            <a:pPr defTabSz="975390"/>
            <a:r>
              <a:rPr lang="de-DE" sz="4000" noProof="1">
                <a:solidFill>
                  <a:schemeClr val="bg1"/>
                </a:solidFill>
                <a:latin typeface="Compatil DATEV" panose="02060503060505020203" pitchFamily="18" charset="0"/>
              </a:rPr>
              <a:t>Dies ist ein Kapiteltrenner</a:t>
            </a:r>
            <a:br>
              <a:rPr lang="de-DE" sz="4000" noProof="1">
                <a:solidFill>
                  <a:schemeClr val="bg1"/>
                </a:solidFill>
                <a:latin typeface="Compatil DATEV" panose="02060503060505020203" pitchFamily="18" charset="0"/>
              </a:rPr>
            </a:br>
            <a:r>
              <a:rPr lang="de-DE" sz="4000" noProof="1">
                <a:solidFill>
                  <a:schemeClr val="bg1"/>
                </a:solidFill>
                <a:latin typeface="Compatil DATEV" panose="02060503060505020203" pitchFamily="18" charset="0"/>
              </a:rPr>
              <a:t>mit einem mehrzeiligen</a:t>
            </a:r>
            <a:br>
              <a:rPr lang="de-DE" sz="4000" noProof="1">
                <a:solidFill>
                  <a:schemeClr val="bg1"/>
                </a:solidFill>
                <a:latin typeface="Compatil DATEV" panose="02060503060505020203" pitchFamily="18" charset="0"/>
              </a:rPr>
            </a:br>
            <a:r>
              <a:rPr lang="de-DE" sz="4000" noProof="1">
                <a:solidFill>
                  <a:schemeClr val="bg1"/>
                </a:solidFill>
                <a:latin typeface="Compatil DATEV" panose="02060503060505020203" pitchFamily="18" charset="0"/>
              </a:rPr>
              <a:t>Folientitel.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FC6CE49-8131-45C4-8208-ABE8558B90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1749425" y="4018756"/>
            <a:ext cx="5184775" cy="8636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500"/>
              </a:spcBef>
              <a:buClr>
                <a:schemeClr val="bg1"/>
              </a:buClr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500"/>
              </a:spcBef>
              <a:buClr>
                <a:schemeClr val="bg1"/>
              </a:buClr>
              <a:buFont typeface="Symbol" panose="05050102010706020507" pitchFamily="18" charset="2"/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500"/>
              </a:spcBef>
              <a:buClr>
                <a:schemeClr val="bg1"/>
              </a:buClr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C4F30EE-A6D6-4C63-8FF6-9B39D5CBD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216000" rIns="216000" bIns="216000" rtlCol="0" anchor="t" anchorCtr="0">
            <a:noAutofit/>
          </a:bodyPr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2" name="Datumsplatzhalter 2">
            <a:extLst>
              <a:ext uri="{FF2B5EF4-FFF2-40B4-BE49-F238E27FC236}">
                <a16:creationId xmlns:a16="http://schemas.microsoft.com/office/drawing/2014/main" id="{2A5F51D2-D758-4851-B7E8-A1618481A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042150"/>
            <a:ext cx="1296984" cy="236219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7BAE29E5-E026-4EA8-88D5-E6DF98220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042150"/>
            <a:ext cx="4319588" cy="236219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15" name="Foliennummernplatzhalter 4">
            <a:extLst>
              <a:ext uri="{FF2B5EF4-FFF2-40B4-BE49-F238E27FC236}">
                <a16:creationId xmlns:a16="http://schemas.microsoft.com/office/drawing/2014/main" id="{F10FF6AA-CFF0-4E66-9E7F-FB19D4F8A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042150"/>
            <a:ext cx="863600" cy="236219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01207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Aufzählung Verlauf 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01177144-A38E-4961-81B7-E7C230F26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FC6CE49-8131-45C4-8208-ABE8558B90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85825" y="1425576"/>
            <a:ext cx="1295399" cy="8636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de-DE"/>
              <a:t>01.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181224" y="1425575"/>
            <a:ext cx="9505951" cy="4752976"/>
          </a:xfrm>
        </p:spPr>
        <p:txBody>
          <a:bodyPr tIns="0" anchor="t" anchorCtr="0"/>
          <a:lstStyle>
            <a:lvl1pPr>
              <a:spcAft>
                <a:spcPts val="1200"/>
              </a:spcAft>
              <a:defRPr sz="60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60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 sz="60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60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6000">
                <a:solidFill>
                  <a:schemeClr val="bg1"/>
                </a:solidFill>
              </a:defRPr>
            </a:lvl5pPr>
            <a:lvl6pPr>
              <a:spcAft>
                <a:spcPts val="1200"/>
              </a:spcAft>
              <a:defRPr sz="6000">
                <a:solidFill>
                  <a:schemeClr val="bg1"/>
                </a:solidFill>
              </a:defRPr>
            </a:lvl6pPr>
            <a:lvl7pPr>
              <a:spcAft>
                <a:spcPts val="1200"/>
              </a:spcAft>
              <a:defRPr sz="6000">
                <a:solidFill>
                  <a:schemeClr val="bg1"/>
                </a:solidFill>
              </a:defRPr>
            </a:lvl7pPr>
            <a:lvl8pPr>
              <a:spcAft>
                <a:spcPts val="1200"/>
              </a:spcAft>
              <a:defRPr sz="6000">
                <a:solidFill>
                  <a:schemeClr val="bg1"/>
                </a:solidFill>
              </a:defRPr>
            </a:lvl8pPr>
            <a:lvl9pPr>
              <a:spcAft>
                <a:spcPts val="1200"/>
              </a:spcAft>
              <a:defRPr sz="6000">
                <a:solidFill>
                  <a:schemeClr val="bg1"/>
                </a:solidFill>
              </a:defRPr>
            </a:lvl9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patil DATEV" panose="02060503060505020203" pitchFamily="18" charset="0"/>
                <a:ea typeface="+mj-ea"/>
                <a:cs typeface="+mj-cs"/>
              </a:rPr>
              <a:t>Dies ist ein Kapitel-</a:t>
            </a:r>
            <a:r>
              <a:rPr kumimoji="0" lang="de-DE" sz="6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patil DATEV" panose="02060503060505020203" pitchFamily="18" charset="0"/>
                <a:ea typeface="+mj-ea"/>
                <a:cs typeface="+mj-cs"/>
              </a:rPr>
              <a:t>trenner</a:t>
            </a:r>
            <a:r>
              <a:rPr kumimoji="0" lang="de-DE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patil DATEV" panose="02060503060505020203" pitchFamily="18" charset="0"/>
                <a:ea typeface="+mj-ea"/>
                <a:cs typeface="+mj-cs"/>
              </a:rPr>
              <a:t>. Die Folie kann aber auch </a:t>
            </a:r>
            <a:r>
              <a:rPr lang="de-DE" sz="6000"/>
              <a:t>als Zitatfolie fungieren.</a:t>
            </a:r>
            <a:br>
              <a:rPr lang="de-DE" sz="6000"/>
            </a:br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499A10F9-25EE-42D4-A4D1-A5DB3BD50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216000" rIns="216000" bIns="216000" rtlCol="0" anchor="t" anchorCtr="0">
            <a:noAutofit/>
          </a:bodyPr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7DCEB49B-CA3F-4A93-949C-4D83DEDA6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042150"/>
            <a:ext cx="1296984" cy="236219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053E9806-B73F-41B0-829E-2CE07F2FD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042150"/>
            <a:ext cx="4319588" cy="236219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14" name="Foliennummernplatzhalter 4">
            <a:extLst>
              <a:ext uri="{FF2B5EF4-FFF2-40B4-BE49-F238E27FC236}">
                <a16:creationId xmlns:a16="http://schemas.microsoft.com/office/drawing/2014/main" id="{5259AE82-A0C1-4265-A5C6-8AC8B03AE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042150"/>
            <a:ext cx="863600" cy="236219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94906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zweispalti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54025" y="0"/>
            <a:ext cx="8640000" cy="1425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2pPr>
            <a:lvl3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3pPr>
            <a:lvl4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4pPr>
            <a:lvl5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5pPr>
            <a:lvl6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6pPr>
            <a:lvl7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7pPr>
            <a:lvl8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8pPr>
            <a:lvl9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9pPr>
          </a:lstStyle>
          <a:p>
            <a:pPr lvl="0"/>
            <a:r>
              <a:rPr lang="de-DE" dirty="0"/>
              <a:t>Agenda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700904-CF21-485E-9653-750F1E002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9" name="SmartArt-Platzhalter 15">
            <a:extLst>
              <a:ext uri="{FF2B5EF4-FFF2-40B4-BE49-F238E27FC236}">
                <a16:creationId xmlns:a16="http://schemas.microsoft.com/office/drawing/2014/main" id="{EE4BBD11-8834-46F6-B165-62758A26E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9F8FBFAB-299B-4D6A-8A68-686946C1DF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6374" y="1857375"/>
            <a:ext cx="9503813" cy="4320000"/>
          </a:xfrm>
        </p:spPr>
        <p:txBody>
          <a:bodyPr numCol="2" spcCol="864000"/>
          <a:lstStyle>
            <a:lvl1pPr marL="360000" indent="-360000">
              <a:spcBef>
                <a:spcPts val="1000"/>
              </a:spcBef>
              <a:spcAft>
                <a:spcPts val="500"/>
              </a:spcAft>
              <a:buClr>
                <a:schemeClr val="tx1"/>
              </a:buClr>
              <a:buFont typeface="+mj-lt"/>
              <a:buAutoNum type="arabicPeriod"/>
              <a:defRPr sz="1600" b="1"/>
            </a:lvl1pPr>
            <a:lvl2pPr marL="576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+mj-lt"/>
              <a:buAutoNum type="alphaLcPeriod"/>
              <a:defRPr sz="1600" b="0">
                <a:solidFill>
                  <a:sysClr val="windowText" lastClr="000000"/>
                </a:solidFill>
              </a:defRPr>
            </a:lvl2pPr>
            <a:lvl3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3pPr>
            <a:lvl4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4pPr>
            <a:lvl5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5pPr>
            <a:lvl6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6pPr>
            <a:lvl7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7pPr>
            <a:lvl8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8pPr>
            <a:lvl9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90B14AA-FBEC-4BAF-9921-731411F5D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A33B6DE-34D5-4CB3-AC82-BDCA83629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D484D5F-67F9-4772-9672-CCE127A85E8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41634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54025" y="0"/>
            <a:ext cx="8640000" cy="1425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2pPr>
            <a:lvl3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3pPr>
            <a:lvl4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4pPr>
            <a:lvl5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5pPr>
            <a:lvl6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6pPr>
            <a:lvl7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7pPr>
            <a:lvl8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8pPr>
            <a:lvl9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9pPr>
          </a:lstStyle>
          <a:p>
            <a:pPr lvl="0"/>
            <a:r>
              <a:rPr lang="de-DE" dirty="0"/>
              <a:t>Agenda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72B44FB-FFE7-41B3-A66D-C181C4E194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425575"/>
            <a:ext cx="10801350" cy="4752975"/>
          </a:xfrm>
        </p:spPr>
        <p:txBody>
          <a:bodyPr/>
          <a:lstStyle>
            <a:lvl1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1pPr>
            <a:lvl2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2pPr>
            <a:lvl3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3pPr>
            <a:lvl4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4pPr>
            <a:lvl5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5pPr>
            <a:lvl6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6pPr>
            <a:lvl7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7pPr>
            <a:lvl8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8pPr>
            <a:lvl9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922E28C-A082-47F2-B6A8-B106DD7C3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8" name="SmartArt-Platzhalter 15">
            <a:extLst>
              <a:ext uri="{FF2B5EF4-FFF2-40B4-BE49-F238E27FC236}">
                <a16:creationId xmlns:a16="http://schemas.microsoft.com/office/drawing/2014/main" id="{D346277C-8B35-41E9-BA10-B8DDA2070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7A55CA1-39F4-45DE-8B0C-6995F593E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D6FF7B-599E-4286-A6B8-695C1921E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C922C07-D297-4C75-B2E8-AD042E44336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4798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zweispaltig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E878184-9439-4534-BF56-D501B9420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04215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DEDB358-526A-4332-BAAC-38797A34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Gray">
          <a:xfrm>
            <a:off x="454025" y="0"/>
            <a:ext cx="8640000" cy="1425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8"/>
            <a:r>
              <a:rPr lang="de-DE"/>
              <a:t>Agenda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55010DE-94A0-4DFC-AA6A-9A8EA78CEF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857375"/>
            <a:ext cx="9504362" cy="4320000"/>
          </a:xfrm>
        </p:spPr>
        <p:txBody>
          <a:bodyPr numCol="2" spcCol="864000"/>
          <a:lstStyle>
            <a:lvl1pPr marL="360000" indent="-360000">
              <a:spcBef>
                <a:spcPts val="10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1pPr>
            <a:lvl2pPr marL="576000" indent="-21600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lphaLcPeriod"/>
              <a:defRPr sz="1600" b="0">
                <a:solidFill>
                  <a:schemeClr val="bg1"/>
                </a:solidFill>
              </a:defRPr>
            </a:lvl2pPr>
            <a:lvl3pPr marL="792000" indent="-21600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b="0">
                <a:solidFill>
                  <a:schemeClr val="bg1"/>
                </a:solidFill>
              </a:defRPr>
            </a:lvl3pPr>
            <a:lvl4pPr marL="792000" indent="-21600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b="0">
                <a:solidFill>
                  <a:schemeClr val="bg1"/>
                </a:solidFill>
              </a:defRPr>
            </a:lvl4pPr>
            <a:lvl5pPr marL="576000" indent="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None/>
              <a:defRPr sz="1600" b="0">
                <a:solidFill>
                  <a:schemeClr val="bg1"/>
                </a:solidFill>
              </a:defRPr>
            </a:lvl5pPr>
            <a:lvl6pPr marL="792000" indent="-21600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b="0">
                <a:solidFill>
                  <a:schemeClr val="bg1"/>
                </a:solidFill>
              </a:defRPr>
            </a:lvl6pPr>
            <a:lvl7pPr marL="792000" indent="-21600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b="0">
                <a:solidFill>
                  <a:schemeClr val="bg1"/>
                </a:solidFill>
              </a:defRPr>
            </a:lvl7pPr>
            <a:lvl8pPr marL="792000" indent="-21600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b="0">
                <a:solidFill>
                  <a:schemeClr val="bg1"/>
                </a:solidFill>
              </a:defRPr>
            </a:lvl8pPr>
            <a:lvl9pPr marL="792000" indent="-216000"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700904-CF21-485E-9653-750F1E002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9" name="SmartArt-Platzhalter 15">
            <a:extLst>
              <a:ext uri="{FF2B5EF4-FFF2-40B4-BE49-F238E27FC236}">
                <a16:creationId xmlns:a16="http://schemas.microsoft.com/office/drawing/2014/main" id="{EE4BBD11-8834-46F6-B165-62758A26E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F8CEB82-3906-4116-AC94-30DEC65EF5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B76F40-1FEE-40B8-8056-661F53F6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B5A0FC2-76F8-4AC0-BE28-4F9E7E4152B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40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Bild + Rahmen klein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EA42633F-FE92-4619-B2FD-ACEBFDB94E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-1"/>
            <a:ext cx="13004800" cy="731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7020000" tIns="0" anchor="ctr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315200"/>
            <a:ext cx="1296984" cy="273050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15200"/>
            <a:ext cx="4319588" cy="273050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15200"/>
            <a:ext cx="863600" cy="273050"/>
          </a:xfr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7849F2E-9125-4728-AFC4-61A227BEE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02112" y="635944"/>
            <a:ext cx="5184000" cy="5184000"/>
          </a:xfrm>
          <a:ln w="438150">
            <a:gradFill>
              <a:gsLst>
                <a:gs pos="15000">
                  <a:schemeClr val="bg2">
                    <a:alpha val="80000"/>
                  </a:schemeClr>
                </a:gs>
                <a:gs pos="100000">
                  <a:schemeClr val="tx2">
                    <a:alpha val="80000"/>
                  </a:schemeClr>
                </a:gs>
              </a:gsLst>
              <a:lin ang="18600000" scaled="0"/>
            </a:gradFill>
            <a:miter lim="800000"/>
          </a:ln>
        </p:spPr>
        <p:txBody>
          <a:bodyPr lIns="648000" tIns="648000" rIns="648000" bIns="64800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  <a:lvl6pPr>
              <a:defRPr sz="3200">
                <a:solidFill>
                  <a:schemeClr val="bg1"/>
                </a:solidFill>
              </a:defRPr>
            </a:lvl6pPr>
            <a:lvl7pPr>
              <a:defRPr sz="3200">
                <a:solidFill>
                  <a:schemeClr val="bg1"/>
                </a:solidFill>
              </a:defRPr>
            </a:lvl7pPr>
            <a:lvl8pPr>
              <a:defRPr sz="3200">
                <a:solidFill>
                  <a:schemeClr val="bg1"/>
                </a:solidFill>
              </a:defRPr>
            </a:lvl8pPr>
            <a:lvl9pPr>
              <a:defRPr sz="3200">
                <a:solidFill>
                  <a:schemeClr val="bg1"/>
                </a:solidFill>
              </a:defRPr>
            </a:lvl9pPr>
          </a:lstStyle>
          <a:p>
            <a:pPr lvl="8"/>
            <a:r>
              <a:rPr lang="de-DE" sz="3200" noProof="1">
                <a:solidFill>
                  <a:schemeClr val="bg1"/>
                </a:solidFill>
                <a:latin typeface="Compatil DATEV" panose="02060503060505020203" pitchFamily="18" charset="0"/>
              </a:rPr>
              <a:t>Dies ist ein Kapitel-trenner mit einem mehrzeiligen</a:t>
            </a:r>
            <a:br>
              <a:rPr lang="de-DE" sz="3200" noProof="1">
                <a:solidFill>
                  <a:schemeClr val="bg1"/>
                </a:solidFill>
                <a:latin typeface="Compatil DATEV" panose="02060503060505020203" pitchFamily="18" charset="0"/>
              </a:rPr>
            </a:br>
            <a:r>
              <a:rPr lang="de-DE" sz="3200" noProof="1">
                <a:solidFill>
                  <a:schemeClr val="bg1"/>
                </a:solidFill>
                <a:latin typeface="Compatil DATEV" panose="02060503060505020203" pitchFamily="18" charset="0"/>
              </a:rPr>
              <a:t>Folientitel.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2A4D87-921B-4296-AA3B-2C75246BF4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1749425" y="4449763"/>
            <a:ext cx="3889375" cy="863600"/>
          </a:xfrm>
        </p:spPr>
        <p:txBody>
          <a:bodyPr/>
          <a:lstStyle>
            <a:lvl1pPr marL="0" indent="0">
              <a:spcBef>
                <a:spcPts val="5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24" name="SmartArt-Platzhalter 15">
            <a:extLst>
              <a:ext uri="{FF2B5EF4-FFF2-40B4-BE49-F238E27FC236}">
                <a16:creationId xmlns:a16="http://schemas.microsoft.com/office/drawing/2014/main" id="{521ACEF8-527C-4325-ADB1-2864EBC8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5899710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gister Bild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5616575" cy="1425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043F81B9-C75F-4F04-95CA-636E3DB32C1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7366002" y="0"/>
            <a:ext cx="5638798" cy="7042150"/>
          </a:xfrm>
          <a:prstGeom prst="rect">
            <a:avLst/>
          </a:prstGeom>
          <a:noFill/>
        </p:spPr>
        <p:txBody>
          <a:bodyPr wrap="square" tIns="1728000" anchor="ctr">
            <a:noAutofit/>
          </a:bodyPr>
          <a:lstStyle>
            <a:lvl1pPr algn="ctr">
              <a:defRPr sz="1200"/>
            </a:lvl1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BC65527-1B56-4930-A780-A299C861A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B3E39A9A-74FD-41F7-93DB-18F7E0768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04CA9D3B-80E8-483F-AC6E-5E2C56512A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4024" y="1857375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4" name="Textplatzhalter 15">
            <a:extLst>
              <a:ext uri="{FF2B5EF4-FFF2-40B4-BE49-F238E27FC236}">
                <a16:creationId xmlns:a16="http://schemas.microsoft.com/office/drawing/2014/main" id="{58DCE5B9-03A6-4393-ADF4-379C815AE8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14201" y="1857375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5" name="Textplatzhalter 15">
            <a:extLst>
              <a:ext uri="{FF2B5EF4-FFF2-40B4-BE49-F238E27FC236}">
                <a16:creationId xmlns:a16="http://schemas.microsoft.com/office/drawing/2014/main" id="{CF1FC5EF-FD64-4EF6-9806-7160DA0056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4024" y="3466527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6" name="Textplatzhalter 15">
            <a:extLst>
              <a:ext uri="{FF2B5EF4-FFF2-40B4-BE49-F238E27FC236}">
                <a16:creationId xmlns:a16="http://schemas.microsoft.com/office/drawing/2014/main" id="{DFEF54F8-A4CC-477D-AEAB-45C7B9F5D21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14201" y="3466527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7" name="Textplatzhalter 15">
            <a:extLst>
              <a:ext uri="{FF2B5EF4-FFF2-40B4-BE49-F238E27FC236}">
                <a16:creationId xmlns:a16="http://schemas.microsoft.com/office/drawing/2014/main" id="{ADC935F5-D910-4257-8CE4-C2ACE7503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4024" y="5075679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2F1596E1-56AE-408E-B59E-5B5D2CC8B9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14201" y="5075679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80613F1-49C7-4E84-A685-AE62E9984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4DE5876-8F8E-4934-B9B0-FDC4A8E0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278718E-BEE3-4C67-9A4E-CAFB85D4FCA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06103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ister Bild rund +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2CA9CAE2-4FDD-4738-A263-E269BAB85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04215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6FF12C2C-5BF6-4B36-B61D-9BED4B4A43F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7366002" y="0"/>
            <a:ext cx="5638798" cy="6610596"/>
          </a:xfrm>
          <a:custGeom>
            <a:avLst/>
            <a:gdLst>
              <a:gd name="connsiteX0" fmla="*/ 0 w 5638798"/>
              <a:gd name="connsiteY0" fmla="*/ 0 h 6610596"/>
              <a:gd name="connsiteX1" fmla="*/ 5638798 w 5638798"/>
              <a:gd name="connsiteY1" fmla="*/ 0 h 6610596"/>
              <a:gd name="connsiteX2" fmla="*/ 5638798 w 5638798"/>
              <a:gd name="connsiteY2" fmla="*/ 202104 h 6610596"/>
              <a:gd name="connsiteX3" fmla="*/ 5638798 w 5638798"/>
              <a:gd name="connsiteY3" fmla="*/ 2037600 h 6610596"/>
              <a:gd name="connsiteX4" fmla="*/ 5638798 w 5638798"/>
              <a:gd name="connsiteY4" fmla="*/ 6610596 h 6610596"/>
              <a:gd name="connsiteX5" fmla="*/ 5632286 w 5638798"/>
              <a:gd name="connsiteY5" fmla="*/ 6610596 h 6610596"/>
              <a:gd name="connsiteX6" fmla="*/ 5207960 w 5638798"/>
              <a:gd name="connsiteY6" fmla="*/ 6610596 h 6610596"/>
              <a:gd name="connsiteX7" fmla="*/ 5185096 w 5638798"/>
              <a:gd name="connsiteY7" fmla="*/ 6610596 h 6610596"/>
              <a:gd name="connsiteX8" fmla="*/ 5081079 w 5638798"/>
              <a:gd name="connsiteY8" fmla="*/ 6610596 h 6610596"/>
              <a:gd name="connsiteX9" fmla="*/ 5076398 w 5638798"/>
              <a:gd name="connsiteY9" fmla="*/ 6610596 h 6610596"/>
              <a:gd name="connsiteX10" fmla="*/ 5048924 w 5638798"/>
              <a:gd name="connsiteY10" fmla="*/ 6610596 h 6610596"/>
              <a:gd name="connsiteX11" fmla="*/ 4988609 w 5638798"/>
              <a:gd name="connsiteY11" fmla="*/ 6610596 h 6610596"/>
              <a:gd name="connsiteX12" fmla="*/ 4835586 w 5638798"/>
              <a:gd name="connsiteY12" fmla="*/ 6610596 h 6610596"/>
              <a:gd name="connsiteX13" fmla="*/ 4753403 w 5638798"/>
              <a:gd name="connsiteY13" fmla="*/ 6610596 h 6610596"/>
              <a:gd name="connsiteX14" fmla="*/ 4720591 w 5638798"/>
              <a:gd name="connsiteY14" fmla="*/ 6610596 h 6610596"/>
              <a:gd name="connsiteX15" fmla="*/ 4638194 w 5638798"/>
              <a:gd name="connsiteY15" fmla="*/ 6610596 h 6610596"/>
              <a:gd name="connsiteX16" fmla="*/ 4582960 w 5638798"/>
              <a:gd name="connsiteY16" fmla="*/ 6610596 h 6610596"/>
              <a:gd name="connsiteX17" fmla="*/ 4549458 w 5638798"/>
              <a:gd name="connsiteY17" fmla="*/ 6610596 h 6610596"/>
              <a:gd name="connsiteX18" fmla="*/ 4532255 w 5638798"/>
              <a:gd name="connsiteY18" fmla="*/ 6610596 h 6610596"/>
              <a:gd name="connsiteX19" fmla="*/ 4525010 w 5638798"/>
              <a:gd name="connsiteY19" fmla="*/ 6610596 h 6610596"/>
              <a:gd name="connsiteX20" fmla="*/ 4477576 w 5638798"/>
              <a:gd name="connsiteY20" fmla="*/ 6610596 h 6610596"/>
              <a:gd name="connsiteX21" fmla="*/ 4251848 w 5638798"/>
              <a:gd name="connsiteY21" fmla="*/ 6610596 h 6610596"/>
              <a:gd name="connsiteX22" fmla="*/ 4040223 w 5638798"/>
              <a:gd name="connsiteY22" fmla="*/ 6610596 h 6610596"/>
              <a:gd name="connsiteX23" fmla="*/ 3842247 w 5638798"/>
              <a:gd name="connsiteY23" fmla="*/ 6610596 h 6610596"/>
              <a:gd name="connsiteX24" fmla="*/ 3657464 w 5638798"/>
              <a:gd name="connsiteY24" fmla="*/ 6610596 h 6610596"/>
              <a:gd name="connsiteX25" fmla="*/ 3485419 w 5638798"/>
              <a:gd name="connsiteY25" fmla="*/ 6610596 h 6610596"/>
              <a:gd name="connsiteX26" fmla="*/ 3478798 w 5638798"/>
              <a:gd name="connsiteY26" fmla="*/ 6610596 h 6610596"/>
              <a:gd name="connsiteX27" fmla="*/ 3325658 w 5638798"/>
              <a:gd name="connsiteY27" fmla="*/ 6610596 h 6610596"/>
              <a:gd name="connsiteX28" fmla="*/ 3177726 w 5638798"/>
              <a:gd name="connsiteY28" fmla="*/ 6610596 h 6610596"/>
              <a:gd name="connsiteX29" fmla="*/ 3041167 w 5638798"/>
              <a:gd name="connsiteY29" fmla="*/ 6610596 h 6610596"/>
              <a:gd name="connsiteX30" fmla="*/ 2915526 w 5638798"/>
              <a:gd name="connsiteY30" fmla="*/ 6610596 h 6610596"/>
              <a:gd name="connsiteX31" fmla="*/ 2800350 w 5638798"/>
              <a:gd name="connsiteY31" fmla="*/ 6610596 h 6610596"/>
              <a:gd name="connsiteX32" fmla="*/ 2695182 w 5638798"/>
              <a:gd name="connsiteY32" fmla="*/ 6610596 h 6610596"/>
              <a:gd name="connsiteX33" fmla="*/ 2599568 w 5638798"/>
              <a:gd name="connsiteY33" fmla="*/ 6610596 h 6610596"/>
              <a:gd name="connsiteX34" fmla="*/ 2513053 w 5638798"/>
              <a:gd name="connsiteY34" fmla="*/ 6610596 h 6610596"/>
              <a:gd name="connsiteX35" fmla="*/ 2435181 w 5638798"/>
              <a:gd name="connsiteY35" fmla="*/ 6610596 h 6610596"/>
              <a:gd name="connsiteX36" fmla="*/ 2365499 w 5638798"/>
              <a:gd name="connsiteY36" fmla="*/ 6610596 h 6610596"/>
              <a:gd name="connsiteX37" fmla="*/ 2303551 w 5638798"/>
              <a:gd name="connsiteY37" fmla="*/ 6610596 h 6610596"/>
              <a:gd name="connsiteX38" fmla="*/ 2201037 w 5638798"/>
              <a:gd name="connsiteY38" fmla="*/ 6610596 h 6610596"/>
              <a:gd name="connsiteX39" fmla="*/ 2124000 w 5638798"/>
              <a:gd name="connsiteY39" fmla="*/ 6610596 h 6610596"/>
              <a:gd name="connsiteX40" fmla="*/ 2068800 w 5638798"/>
              <a:gd name="connsiteY40" fmla="*/ 6610596 h 6610596"/>
              <a:gd name="connsiteX41" fmla="*/ 2031798 w 5638798"/>
              <a:gd name="connsiteY41" fmla="*/ 6610596 h 6610596"/>
              <a:gd name="connsiteX42" fmla="*/ 2009354 w 5638798"/>
              <a:gd name="connsiteY42" fmla="*/ 6610596 h 6610596"/>
              <a:gd name="connsiteX43" fmla="*/ 1997829 w 5638798"/>
              <a:gd name="connsiteY43" fmla="*/ 6610596 h 6610596"/>
              <a:gd name="connsiteX44" fmla="*/ 1992976 w 5638798"/>
              <a:gd name="connsiteY44" fmla="*/ 6610596 h 6610596"/>
              <a:gd name="connsiteX45" fmla="*/ 960 w 5638798"/>
              <a:gd name="connsiteY45" fmla="*/ 4449875 h 6610596"/>
              <a:gd name="connsiteX46" fmla="*/ 960 w 5638798"/>
              <a:gd name="connsiteY46" fmla="*/ 2037600 h 6610596"/>
              <a:gd name="connsiteX47" fmla="*/ 0 w 5638798"/>
              <a:gd name="connsiteY47" fmla="*/ 2037600 h 661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38798" h="6610596">
                <a:moveTo>
                  <a:pt x="0" y="0"/>
                </a:moveTo>
                <a:lnTo>
                  <a:pt x="5638798" y="0"/>
                </a:lnTo>
                <a:lnTo>
                  <a:pt x="5638798" y="202104"/>
                </a:lnTo>
                <a:lnTo>
                  <a:pt x="5638798" y="2037600"/>
                </a:lnTo>
                <a:lnTo>
                  <a:pt x="5638798" y="6610596"/>
                </a:lnTo>
                <a:lnTo>
                  <a:pt x="5632286" y="6610596"/>
                </a:lnTo>
                <a:lnTo>
                  <a:pt x="5207960" y="6610596"/>
                </a:lnTo>
                <a:lnTo>
                  <a:pt x="5185096" y="6610596"/>
                </a:lnTo>
                <a:lnTo>
                  <a:pt x="5081079" y="6610596"/>
                </a:lnTo>
                <a:lnTo>
                  <a:pt x="5076398" y="6610596"/>
                </a:lnTo>
                <a:lnTo>
                  <a:pt x="5048924" y="6610596"/>
                </a:lnTo>
                <a:lnTo>
                  <a:pt x="4988609" y="6610596"/>
                </a:lnTo>
                <a:lnTo>
                  <a:pt x="4835586" y="6610596"/>
                </a:lnTo>
                <a:lnTo>
                  <a:pt x="4753403" y="6610596"/>
                </a:lnTo>
                <a:lnTo>
                  <a:pt x="4720591" y="6610596"/>
                </a:lnTo>
                <a:lnTo>
                  <a:pt x="4638194" y="6610596"/>
                </a:lnTo>
                <a:lnTo>
                  <a:pt x="4582960" y="6610596"/>
                </a:lnTo>
                <a:lnTo>
                  <a:pt x="4549458" y="6610596"/>
                </a:lnTo>
                <a:lnTo>
                  <a:pt x="4532255" y="6610596"/>
                </a:lnTo>
                <a:lnTo>
                  <a:pt x="4525010" y="6610596"/>
                </a:lnTo>
                <a:lnTo>
                  <a:pt x="4477576" y="6610596"/>
                </a:lnTo>
                <a:lnTo>
                  <a:pt x="4251848" y="6610596"/>
                </a:lnTo>
                <a:lnTo>
                  <a:pt x="4040223" y="6610596"/>
                </a:lnTo>
                <a:lnTo>
                  <a:pt x="3842247" y="6610596"/>
                </a:lnTo>
                <a:lnTo>
                  <a:pt x="3657464" y="6610596"/>
                </a:lnTo>
                <a:lnTo>
                  <a:pt x="3485419" y="6610596"/>
                </a:lnTo>
                <a:lnTo>
                  <a:pt x="3478798" y="6610596"/>
                </a:lnTo>
                <a:lnTo>
                  <a:pt x="3325658" y="6610596"/>
                </a:lnTo>
                <a:lnTo>
                  <a:pt x="3177726" y="6610596"/>
                </a:lnTo>
                <a:lnTo>
                  <a:pt x="3041167" y="6610596"/>
                </a:lnTo>
                <a:lnTo>
                  <a:pt x="2915526" y="6610596"/>
                </a:lnTo>
                <a:lnTo>
                  <a:pt x="2800350" y="6610596"/>
                </a:lnTo>
                <a:lnTo>
                  <a:pt x="2695182" y="6610596"/>
                </a:lnTo>
                <a:lnTo>
                  <a:pt x="2599568" y="6610596"/>
                </a:lnTo>
                <a:lnTo>
                  <a:pt x="2513053" y="6610596"/>
                </a:lnTo>
                <a:lnTo>
                  <a:pt x="2435181" y="6610596"/>
                </a:lnTo>
                <a:lnTo>
                  <a:pt x="2365499" y="6610596"/>
                </a:lnTo>
                <a:lnTo>
                  <a:pt x="2303551" y="6610596"/>
                </a:lnTo>
                <a:lnTo>
                  <a:pt x="2201037" y="6610596"/>
                </a:lnTo>
                <a:lnTo>
                  <a:pt x="2124000" y="6610596"/>
                </a:lnTo>
                <a:lnTo>
                  <a:pt x="2068800" y="6610596"/>
                </a:lnTo>
                <a:lnTo>
                  <a:pt x="2031798" y="6610596"/>
                </a:lnTo>
                <a:lnTo>
                  <a:pt x="2009354" y="6610596"/>
                </a:lnTo>
                <a:lnTo>
                  <a:pt x="1997829" y="6610596"/>
                </a:lnTo>
                <a:lnTo>
                  <a:pt x="1992976" y="6610596"/>
                </a:lnTo>
                <a:cubicBezTo>
                  <a:pt x="896667" y="6610596"/>
                  <a:pt x="960" y="5644091"/>
                  <a:pt x="960" y="4449875"/>
                </a:cubicBezTo>
                <a:lnTo>
                  <a:pt x="960" y="2037600"/>
                </a:lnTo>
                <a:lnTo>
                  <a:pt x="0" y="20376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1728000" anchor="ctr">
            <a:noAutofit/>
          </a:bodyPr>
          <a:lstStyle>
            <a:lvl1pPr algn="ctr">
              <a:defRPr sz="1200"/>
            </a:lvl1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981AB9AA-8CD7-4A31-9357-09B049961E46}"/>
              </a:ext>
            </a:extLst>
          </p:cNvPr>
          <p:cNvSpPr>
            <a:spLocks noGrp="1"/>
          </p:cNvSpPr>
          <p:nvPr>
            <p:ph type="title"/>
          </p:nvPr>
        </p:nvSpPr>
        <p:spPr bwMode="blackGray">
          <a:xfrm>
            <a:off x="454025" y="0"/>
            <a:ext cx="5594350" cy="1425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BC65527-1B56-4930-A780-A299C861A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B3E39A9A-74FD-41F7-93DB-18F7E0768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B003EA5-AA32-47D7-B316-5D5A946A4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4024" y="1857375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0C4AAEDC-A872-440B-8056-3DC1DB4FCF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14201" y="1857375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  <a:effectLst/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9C94644D-8BAF-426C-B8C7-0FAC2BCBCB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4024" y="3466527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1" name="Textplatzhalter 15">
            <a:extLst>
              <a:ext uri="{FF2B5EF4-FFF2-40B4-BE49-F238E27FC236}">
                <a16:creationId xmlns:a16="http://schemas.microsoft.com/office/drawing/2014/main" id="{D6383603-5861-4CAA-AF41-0373847C66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14201" y="3466527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2" name="Textplatzhalter 15">
            <a:extLst>
              <a:ext uri="{FF2B5EF4-FFF2-40B4-BE49-F238E27FC236}">
                <a16:creationId xmlns:a16="http://schemas.microsoft.com/office/drawing/2014/main" id="{88C42342-BA99-44AD-8011-EDC62482108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4024" y="5075679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3EEEE3BE-22E7-4475-8EB1-EAA7B5E6ADA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14201" y="5075679"/>
            <a:ext cx="2988200" cy="1534917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lIns="180000" tIns="180000" rIns="180000" bIns="180000"/>
          <a:lstStyle>
            <a:lvl1pPr algn="ctr">
              <a:defRPr sz="2800" b="1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b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8pPr>
            <a:lvl9pPr algn="ctr">
              <a:spcBef>
                <a:spcPts val="0"/>
              </a:spcBef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00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DCDE5B-513A-46BA-8A98-AC58A231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E88788-E36F-47D6-BDFF-F1DE523F2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C57C55-71A6-4F90-95E0-57275999CE9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53802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BC65527-1B56-4930-A780-A299C861A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B3E39A9A-74FD-41F7-93DB-18F7E0768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DD5FA1-1A86-4F50-BAC2-A3EE13374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B61B397-1F07-41B4-8EA8-A7625F904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7CCFC2C-01A4-427C-AF15-E4801AB92B6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4049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5228A928-FBCC-4CF0-9011-33E5B7B5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04215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BC65527-1B56-4930-A780-A299C861A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B8ECCCB-12ED-4655-92C9-81355A5DDF2F}"/>
              </a:ext>
            </a:extLst>
          </p:cNvPr>
          <p:cNvSpPr>
            <a:spLocks noGrp="1"/>
          </p:cNvSpPr>
          <p:nvPr>
            <p:ph type="title"/>
          </p:nvPr>
        </p:nvSpPr>
        <p:spPr bwMode="blackGray">
          <a:xfrm>
            <a:off x="454025" y="0"/>
            <a:ext cx="8640000" cy="1425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7637B9F2-7662-4FBF-BE0E-49F11C687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216000" rIns="216000" bIns="216000" rtlCol="0" anchor="t" anchorCtr="0">
            <a:noAutofit/>
          </a:bodyPr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085F6FC-50B6-4561-974E-AFF8AC417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6EC02D-2D9E-4274-B9A3-AB4BE8DDC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F8D77D1-2E8D-4385-85B1-A8EAF45A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25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ext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763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860550"/>
            <a:ext cx="777658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4332D28-FEBF-4A19-BADF-4DACCC6DE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7" name="SmartArt-Platzhalter 15">
            <a:extLst>
              <a:ext uri="{FF2B5EF4-FFF2-40B4-BE49-F238E27FC236}">
                <a16:creationId xmlns:a16="http://schemas.microsoft.com/office/drawing/2014/main" id="{A778AE51-1AF2-48BC-8A48-6750BD834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0259576-C38C-44DB-8DC4-45EAFCA23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9AFE007-DA74-4741-B391-58B521B5F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F75F52C-E1CA-4946-822E-C7E0AC1EFA1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75503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860550"/>
            <a:ext cx="518477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A1718452-7078-4C71-AA6F-BB0992A63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502400" y="1860550"/>
            <a:ext cx="518477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E96274E-139C-461E-8064-9CDB192B1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8" name="SmartArt-Platzhalter 15">
            <a:extLst>
              <a:ext uri="{FF2B5EF4-FFF2-40B4-BE49-F238E27FC236}">
                <a16:creationId xmlns:a16="http://schemas.microsoft.com/office/drawing/2014/main" id="{3AE8AF3D-C01D-486B-BA38-9FA3517E5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6BB1C15-432A-49F1-8CAA-B09B10338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E8841684-6FA3-437C-ABD1-AC8C3C6B0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27569A6-071E-4E15-B632-1A50B83A909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18768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860550"/>
            <a:ext cx="345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A1718452-7078-4C71-AA6F-BB0992A63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4775188" y="1860550"/>
            <a:ext cx="345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16D4528-4226-48B6-9E32-269568DA17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8668044" y="1860550"/>
            <a:ext cx="345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70D22A1-EFBD-4A03-B758-4E88717AD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9" name="SmartArt-Platzhalter 15">
            <a:extLst>
              <a:ext uri="{FF2B5EF4-FFF2-40B4-BE49-F238E27FC236}">
                <a16:creationId xmlns:a16="http://schemas.microsoft.com/office/drawing/2014/main" id="{55B82905-5EB6-4625-AAE5-29C8C5F4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5D1F03E-FB2A-4674-A41E-83C9F652F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6F65C4D-7EF3-4E34-996C-70A3F95A6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394C8F9-9735-41F0-A5CF-EF28684A962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18328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860550"/>
            <a:ext cx="237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A1718452-7078-4C71-AA6F-BB0992A63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3694600" y="1860550"/>
            <a:ext cx="237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16D4528-4226-48B6-9E32-269568DA17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502400" y="1860550"/>
            <a:ext cx="237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3FE7959D-EA29-451B-BD70-830104E4BA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9313057" y="1857375"/>
            <a:ext cx="237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84DD772-123F-42C8-9213-1741585B1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0" name="SmartArt-Platzhalter 15">
            <a:extLst>
              <a:ext uri="{FF2B5EF4-FFF2-40B4-BE49-F238E27FC236}">
                <a16:creationId xmlns:a16="http://schemas.microsoft.com/office/drawing/2014/main" id="{FEB55F99-B208-4E18-BE61-FB1025462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A85D7F3-DB47-40CA-9438-6567B6B49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592A1FC-FB80-44A8-899F-74E00947F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525FC921-D0B9-4AEF-B4B6-E41A75F72E9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1648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klein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208964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64FDF305-3221-403D-90A4-C0BBDFA76F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094788" y="0"/>
            <a:ext cx="3910012" cy="7042150"/>
          </a:xfrm>
          <a:prstGeom prst="rect">
            <a:avLst/>
          </a:prstGeom>
        </p:spPr>
        <p:txBody>
          <a:bodyPr wrap="square" tIns="190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7345364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A6577B2-CBB6-423D-AD87-79C569F4F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4ECF2AF0-76E0-479C-A989-421D437BE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C832FD-5353-40B6-890C-D5A120BD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876FD8-FD89-4685-8BDF-30BD2653B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25C1838-6FA5-4488-B8B8-580877B66AA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77837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mittel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5616576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418434C-DF41-44B6-87DE-2958D41FA0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502400" y="0"/>
            <a:ext cx="6502400" cy="7042150"/>
          </a:xfrm>
          <a:prstGeom prst="rect">
            <a:avLst/>
          </a:prstGeom>
        </p:spPr>
        <p:txBody>
          <a:bodyPr wrap="square" tIns="172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475297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31C79-4F40-4167-8DD9-FA30BBB2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B4BC9397-F940-4541-A10C-9962ECB9E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7BFE4BB-B5FD-419A-998F-09327FEC6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D1E6A-EA91-4CC5-866E-443C33F9D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00EBC1-8919-4ECC-9234-8EB458C13B4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263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01177144-A38E-4961-81B7-E7C230F26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749426" y="1425575"/>
            <a:ext cx="7777162" cy="2160588"/>
          </a:xfrm>
        </p:spPr>
        <p:txBody>
          <a:bodyPr tIns="0" anchor="b" anchorCtr="0"/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4000">
                <a:solidFill>
                  <a:schemeClr val="bg1"/>
                </a:solidFill>
              </a:defRPr>
            </a:lvl2pPr>
            <a:lvl3pPr>
              <a:defRPr sz="4000">
                <a:solidFill>
                  <a:schemeClr val="bg1"/>
                </a:solidFill>
              </a:defRPr>
            </a:lvl3pPr>
            <a:lvl4pPr>
              <a:defRPr sz="4000">
                <a:solidFill>
                  <a:schemeClr val="bg1"/>
                </a:solidFill>
              </a:defRPr>
            </a:lvl4pPr>
            <a:lvl5pPr>
              <a:defRPr sz="4000">
                <a:solidFill>
                  <a:schemeClr val="bg1"/>
                </a:solidFill>
              </a:defRPr>
            </a:lvl5pPr>
            <a:lvl6pPr>
              <a:defRPr sz="4000">
                <a:solidFill>
                  <a:schemeClr val="bg1"/>
                </a:solidFill>
              </a:defRPr>
            </a:lvl6pPr>
            <a:lvl7pPr>
              <a:defRPr sz="4000">
                <a:solidFill>
                  <a:schemeClr val="bg1"/>
                </a:solidFill>
              </a:defRPr>
            </a:lvl7pPr>
            <a:lvl8pPr>
              <a:defRPr sz="4000">
                <a:solidFill>
                  <a:schemeClr val="bg1"/>
                </a:solidFill>
              </a:defRPr>
            </a:lvl8pPr>
            <a:lvl9pPr>
              <a:defRPr sz="4000">
                <a:solidFill>
                  <a:schemeClr val="bg1"/>
                </a:solidFill>
              </a:defRPr>
            </a:lvl9pPr>
          </a:lstStyle>
          <a:p>
            <a:pPr defTabSz="975390"/>
            <a:r>
              <a:rPr lang="de-DE" sz="4000" noProof="1">
                <a:solidFill>
                  <a:schemeClr val="bg1"/>
                </a:solidFill>
                <a:latin typeface="Compatil DATEV" panose="02060503060505020203" pitchFamily="18" charset="0"/>
              </a:rPr>
              <a:t>Dies ist ein Kapiteltrenner</a:t>
            </a:r>
            <a:br>
              <a:rPr lang="de-DE" sz="4000" noProof="1">
                <a:solidFill>
                  <a:schemeClr val="bg1"/>
                </a:solidFill>
                <a:latin typeface="Compatil DATEV" panose="02060503060505020203" pitchFamily="18" charset="0"/>
              </a:rPr>
            </a:br>
            <a:r>
              <a:rPr lang="de-DE" sz="4000" noProof="1">
                <a:solidFill>
                  <a:schemeClr val="bg1"/>
                </a:solidFill>
                <a:latin typeface="Compatil DATEV" panose="02060503060505020203" pitchFamily="18" charset="0"/>
              </a:rPr>
              <a:t>mit einem mehrzeiligen</a:t>
            </a:r>
            <a:br>
              <a:rPr lang="de-DE" sz="4000" noProof="1">
                <a:solidFill>
                  <a:schemeClr val="bg1"/>
                </a:solidFill>
                <a:latin typeface="Compatil DATEV" panose="02060503060505020203" pitchFamily="18" charset="0"/>
              </a:rPr>
            </a:br>
            <a:r>
              <a:rPr lang="de-DE" sz="4000" noProof="1">
                <a:solidFill>
                  <a:schemeClr val="bg1"/>
                </a:solidFill>
                <a:latin typeface="Compatil DATEV" panose="02060503060505020203" pitchFamily="18" charset="0"/>
              </a:rPr>
              <a:t>Folientitel.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FC6CE49-8131-45C4-8208-ABE8558B90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1749425" y="4018756"/>
            <a:ext cx="5184775" cy="8636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spcBef>
                <a:spcPts val="500"/>
              </a:spcBef>
              <a:buClr>
                <a:schemeClr val="bg1"/>
              </a:buClr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spcBef>
                <a:spcPts val="500"/>
              </a:spcBef>
              <a:buClr>
                <a:schemeClr val="bg1"/>
              </a:buClr>
              <a:buFont typeface="Symbol" panose="05050102010706020507" pitchFamily="18" charset="2"/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spcBef>
                <a:spcPts val="500"/>
              </a:spcBef>
              <a:buClr>
                <a:schemeClr val="bg1"/>
              </a:buClr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CBA7F203-10DF-4562-8B0F-3661DF1B6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216000" rIns="216000" bIns="216000" rtlCol="0" anchor="t" anchorCtr="0">
            <a:noAutofit/>
          </a:bodyPr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643592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groß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4319588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F3FA2A8C-1E1F-4D8E-9247-11E5E421E12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207000" y="0"/>
            <a:ext cx="7797800" cy="7042150"/>
          </a:xfrm>
          <a:prstGeom prst="rect">
            <a:avLst/>
          </a:prstGeom>
        </p:spPr>
        <p:txBody>
          <a:bodyPr wrap="square" tIns="172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345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841B041-CA0D-4759-85BB-58F8C4E18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5EDF0ADB-90DF-45DE-AC55-A33E7A440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38CF302-D365-4B6E-A384-7C075033D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8FFC3E6-1167-4832-AFA4-A796A7FC4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6FE913B-9D3A-4F24-AC1D-220347E83CC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66414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rund klein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208964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D4EEF3E0-B7D5-48DD-BF3F-C1F5C3714C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094788" y="0"/>
            <a:ext cx="3910012" cy="6613525"/>
          </a:xfrm>
          <a:custGeom>
            <a:avLst/>
            <a:gdLst>
              <a:gd name="connsiteX0" fmla="*/ 0 w 3910012"/>
              <a:gd name="connsiteY0" fmla="*/ 0 h 6613525"/>
              <a:gd name="connsiteX1" fmla="*/ 3910012 w 3910012"/>
              <a:gd name="connsiteY1" fmla="*/ 0 h 6613525"/>
              <a:gd name="connsiteX2" fmla="*/ 3910012 w 3910012"/>
              <a:gd name="connsiteY2" fmla="*/ 219074 h 6613525"/>
              <a:gd name="connsiteX3" fmla="*/ 3910012 w 3910012"/>
              <a:gd name="connsiteY3" fmla="*/ 434975 h 6613525"/>
              <a:gd name="connsiteX4" fmla="*/ 3910012 w 3910012"/>
              <a:gd name="connsiteY4" fmla="*/ 2397600 h 6613525"/>
              <a:gd name="connsiteX5" fmla="*/ 3910012 w 3910012"/>
              <a:gd name="connsiteY5" fmla="*/ 6397624 h 6613525"/>
              <a:gd name="connsiteX6" fmla="*/ 3910012 w 3910012"/>
              <a:gd name="connsiteY6" fmla="*/ 6613525 h 6613525"/>
              <a:gd name="connsiteX7" fmla="*/ 3841287 w 3910012"/>
              <a:gd name="connsiteY7" fmla="*/ 6613525 h 6613525"/>
              <a:gd name="connsiteX8" fmla="*/ 1992016 w 3910012"/>
              <a:gd name="connsiteY8" fmla="*/ 6613525 h 6613525"/>
              <a:gd name="connsiteX9" fmla="*/ 0 w 3910012"/>
              <a:gd name="connsiteY9" fmla="*/ 4402839 h 6613525"/>
              <a:gd name="connsiteX10" fmla="*/ 0 w 3910012"/>
              <a:gd name="connsiteY10" fmla="*/ 4186938 h 6613525"/>
              <a:gd name="connsiteX11" fmla="*/ 0 w 3910012"/>
              <a:gd name="connsiteY11" fmla="*/ 2397600 h 6613525"/>
              <a:gd name="connsiteX12" fmla="*/ 0 w 3910012"/>
              <a:gd name="connsiteY12" fmla="*/ 434975 h 6613525"/>
              <a:gd name="connsiteX13" fmla="*/ 0 w 3910012"/>
              <a:gd name="connsiteY13" fmla="*/ 219074 h 66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10012" h="6613525">
                <a:moveTo>
                  <a:pt x="0" y="0"/>
                </a:moveTo>
                <a:lnTo>
                  <a:pt x="3910012" y="0"/>
                </a:lnTo>
                <a:lnTo>
                  <a:pt x="3910012" y="219074"/>
                </a:lnTo>
                <a:lnTo>
                  <a:pt x="3910012" y="434975"/>
                </a:lnTo>
                <a:lnTo>
                  <a:pt x="3910012" y="2397600"/>
                </a:lnTo>
                <a:lnTo>
                  <a:pt x="3910012" y="6397624"/>
                </a:lnTo>
                <a:lnTo>
                  <a:pt x="3910012" y="6613525"/>
                </a:lnTo>
                <a:lnTo>
                  <a:pt x="3841287" y="6613525"/>
                </a:lnTo>
                <a:cubicBezTo>
                  <a:pt x="1992016" y="6613525"/>
                  <a:pt x="1992016" y="6613525"/>
                  <a:pt x="1992016" y="6613525"/>
                </a:cubicBezTo>
                <a:cubicBezTo>
                  <a:pt x="895707" y="6613525"/>
                  <a:pt x="0" y="5624670"/>
                  <a:pt x="0" y="4402839"/>
                </a:cubicBezTo>
                <a:lnTo>
                  <a:pt x="0" y="4186938"/>
                </a:lnTo>
                <a:lnTo>
                  <a:pt x="0" y="2397600"/>
                </a:lnTo>
                <a:lnTo>
                  <a:pt x="0" y="434975"/>
                </a:lnTo>
                <a:lnTo>
                  <a:pt x="0" y="219074"/>
                </a:lnTo>
                <a:close/>
              </a:path>
            </a:pathLst>
          </a:custGeom>
        </p:spPr>
        <p:txBody>
          <a:bodyPr wrap="square" tIns="190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7345364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A6577B2-CBB6-423D-AD87-79C569F4F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4ECF2AF0-76E0-479C-A989-421D437BE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EBC6C0B-5CCC-4B94-A763-449F1DE2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ECC16AC-C34B-4437-837C-B2D5EFC4D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D91E655-AFA6-4F34-B5BF-BACE29A75E3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55941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rund mittel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5616576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C772F101-C742-4D1C-A801-EDE41F201EB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502400" y="0"/>
            <a:ext cx="6502400" cy="6613525"/>
          </a:xfrm>
          <a:custGeom>
            <a:avLst/>
            <a:gdLst>
              <a:gd name="connsiteX0" fmla="*/ 0 w 6502400"/>
              <a:gd name="connsiteY0" fmla="*/ 0 h 6613525"/>
              <a:gd name="connsiteX1" fmla="*/ 6502400 w 6502400"/>
              <a:gd name="connsiteY1" fmla="*/ 0 h 6613525"/>
              <a:gd name="connsiteX2" fmla="*/ 6502400 w 6502400"/>
              <a:gd name="connsiteY2" fmla="*/ 219074 h 6613525"/>
              <a:gd name="connsiteX3" fmla="*/ 6502400 w 6502400"/>
              <a:gd name="connsiteY3" fmla="*/ 434975 h 6613525"/>
              <a:gd name="connsiteX4" fmla="*/ 6502400 w 6502400"/>
              <a:gd name="connsiteY4" fmla="*/ 2577600 h 6613525"/>
              <a:gd name="connsiteX5" fmla="*/ 6502400 w 6502400"/>
              <a:gd name="connsiteY5" fmla="*/ 6397624 h 6613525"/>
              <a:gd name="connsiteX6" fmla="*/ 6502400 w 6502400"/>
              <a:gd name="connsiteY6" fmla="*/ 6613525 h 6613525"/>
              <a:gd name="connsiteX7" fmla="*/ 6456527 w 6502400"/>
              <a:gd name="connsiteY7" fmla="*/ 6613525 h 6613525"/>
              <a:gd name="connsiteX8" fmla="*/ 5729227 w 6502400"/>
              <a:gd name="connsiteY8" fmla="*/ 6613525 h 6613525"/>
              <a:gd name="connsiteX9" fmla="*/ 5700807 w 6502400"/>
              <a:gd name="connsiteY9" fmla="*/ 6613525 h 6613525"/>
              <a:gd name="connsiteX10" fmla="*/ 5572241 w 6502400"/>
              <a:gd name="connsiteY10" fmla="*/ 6613525 h 6613525"/>
              <a:gd name="connsiteX11" fmla="*/ 5429516 w 6502400"/>
              <a:gd name="connsiteY11" fmla="*/ 6613525 h 6613525"/>
              <a:gd name="connsiteX12" fmla="*/ 5363860 w 6502400"/>
              <a:gd name="connsiteY12" fmla="*/ 6613525 h 6613525"/>
              <a:gd name="connsiteX13" fmla="*/ 5300374 w 6502400"/>
              <a:gd name="connsiteY13" fmla="*/ 6613525 h 6613525"/>
              <a:gd name="connsiteX14" fmla="*/ 5184136 w 6502400"/>
              <a:gd name="connsiteY14" fmla="*/ 6613525 h 6613525"/>
              <a:gd name="connsiteX15" fmla="*/ 5080119 w 6502400"/>
              <a:gd name="connsiteY15" fmla="*/ 6613525 h 6613525"/>
              <a:gd name="connsiteX16" fmla="*/ 5047964 w 6502400"/>
              <a:gd name="connsiteY16" fmla="*/ 6613525 h 6613525"/>
              <a:gd name="connsiteX17" fmla="*/ 4987649 w 6502400"/>
              <a:gd name="connsiteY17" fmla="*/ 6613525 h 6613525"/>
              <a:gd name="connsiteX18" fmla="*/ 4834626 w 6502400"/>
              <a:gd name="connsiteY18" fmla="*/ 6613525 h 6613525"/>
              <a:gd name="connsiteX19" fmla="*/ 4752443 w 6502400"/>
              <a:gd name="connsiteY19" fmla="*/ 6613525 h 6613525"/>
              <a:gd name="connsiteX20" fmla="*/ 4719631 w 6502400"/>
              <a:gd name="connsiteY20" fmla="*/ 6613525 h 6613525"/>
              <a:gd name="connsiteX21" fmla="*/ 4637234 w 6502400"/>
              <a:gd name="connsiteY21" fmla="*/ 6613525 h 6613525"/>
              <a:gd name="connsiteX22" fmla="*/ 4582000 w 6502400"/>
              <a:gd name="connsiteY22" fmla="*/ 6613525 h 6613525"/>
              <a:gd name="connsiteX23" fmla="*/ 4548498 w 6502400"/>
              <a:gd name="connsiteY23" fmla="*/ 6613525 h 6613525"/>
              <a:gd name="connsiteX24" fmla="*/ 4531295 w 6502400"/>
              <a:gd name="connsiteY24" fmla="*/ 6613525 h 6613525"/>
              <a:gd name="connsiteX25" fmla="*/ 4524050 w 6502400"/>
              <a:gd name="connsiteY25" fmla="*/ 6613525 h 6613525"/>
              <a:gd name="connsiteX26" fmla="*/ 4476616 w 6502400"/>
              <a:gd name="connsiteY26" fmla="*/ 6613525 h 6613525"/>
              <a:gd name="connsiteX27" fmla="*/ 1992016 w 6502400"/>
              <a:gd name="connsiteY27" fmla="*/ 6613525 h 6613525"/>
              <a:gd name="connsiteX28" fmla="*/ 0 w 6502400"/>
              <a:gd name="connsiteY28" fmla="*/ 4402839 h 6613525"/>
              <a:gd name="connsiteX29" fmla="*/ 0 w 6502400"/>
              <a:gd name="connsiteY29" fmla="*/ 4186938 h 6613525"/>
              <a:gd name="connsiteX30" fmla="*/ 0 w 6502400"/>
              <a:gd name="connsiteY30" fmla="*/ 2577600 h 6613525"/>
              <a:gd name="connsiteX31" fmla="*/ 0 w 6502400"/>
              <a:gd name="connsiteY31" fmla="*/ 434975 h 6613525"/>
              <a:gd name="connsiteX32" fmla="*/ 0 w 6502400"/>
              <a:gd name="connsiteY32" fmla="*/ 219074 h 66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502400" h="6613525">
                <a:moveTo>
                  <a:pt x="0" y="0"/>
                </a:moveTo>
                <a:lnTo>
                  <a:pt x="6502400" y="0"/>
                </a:lnTo>
                <a:lnTo>
                  <a:pt x="6502400" y="219074"/>
                </a:lnTo>
                <a:lnTo>
                  <a:pt x="6502400" y="434975"/>
                </a:lnTo>
                <a:lnTo>
                  <a:pt x="6502400" y="2577600"/>
                </a:lnTo>
                <a:lnTo>
                  <a:pt x="6502400" y="6397624"/>
                </a:lnTo>
                <a:lnTo>
                  <a:pt x="6502400" y="6613525"/>
                </a:lnTo>
                <a:lnTo>
                  <a:pt x="6456527" y="6613525"/>
                </a:lnTo>
                <a:cubicBezTo>
                  <a:pt x="6175098" y="6613525"/>
                  <a:pt x="5934655" y="6613525"/>
                  <a:pt x="5729227" y="6613525"/>
                </a:cubicBezTo>
                <a:lnTo>
                  <a:pt x="5700807" y="6613525"/>
                </a:lnTo>
                <a:lnTo>
                  <a:pt x="5572241" y="6613525"/>
                </a:lnTo>
                <a:lnTo>
                  <a:pt x="5429516" y="6613525"/>
                </a:lnTo>
                <a:lnTo>
                  <a:pt x="5363860" y="6613525"/>
                </a:lnTo>
                <a:lnTo>
                  <a:pt x="5300374" y="6613525"/>
                </a:lnTo>
                <a:lnTo>
                  <a:pt x="5184136" y="6613525"/>
                </a:lnTo>
                <a:lnTo>
                  <a:pt x="5080119" y="6613525"/>
                </a:lnTo>
                <a:lnTo>
                  <a:pt x="5047964" y="6613525"/>
                </a:lnTo>
                <a:lnTo>
                  <a:pt x="4987649" y="6613525"/>
                </a:lnTo>
                <a:lnTo>
                  <a:pt x="4834626" y="6613525"/>
                </a:lnTo>
                <a:lnTo>
                  <a:pt x="4752443" y="6613525"/>
                </a:lnTo>
                <a:lnTo>
                  <a:pt x="4719631" y="6613525"/>
                </a:lnTo>
                <a:lnTo>
                  <a:pt x="4637234" y="6613525"/>
                </a:lnTo>
                <a:lnTo>
                  <a:pt x="4582000" y="6613525"/>
                </a:lnTo>
                <a:lnTo>
                  <a:pt x="4548498" y="6613525"/>
                </a:lnTo>
                <a:lnTo>
                  <a:pt x="4531295" y="6613525"/>
                </a:lnTo>
                <a:lnTo>
                  <a:pt x="4524050" y="6613525"/>
                </a:lnTo>
                <a:lnTo>
                  <a:pt x="4476616" y="6613525"/>
                </a:lnTo>
                <a:cubicBezTo>
                  <a:pt x="1992016" y="6613525"/>
                  <a:pt x="1992016" y="6613525"/>
                  <a:pt x="1992016" y="6613525"/>
                </a:cubicBezTo>
                <a:cubicBezTo>
                  <a:pt x="895707" y="6613525"/>
                  <a:pt x="0" y="5624670"/>
                  <a:pt x="0" y="4402839"/>
                </a:cubicBezTo>
                <a:lnTo>
                  <a:pt x="0" y="4186938"/>
                </a:lnTo>
                <a:lnTo>
                  <a:pt x="0" y="2577600"/>
                </a:lnTo>
                <a:lnTo>
                  <a:pt x="0" y="434975"/>
                </a:lnTo>
                <a:lnTo>
                  <a:pt x="0" y="219074"/>
                </a:lnTo>
                <a:close/>
              </a:path>
            </a:pathLst>
          </a:custGeom>
        </p:spPr>
        <p:txBody>
          <a:bodyPr wrap="square" tIns="172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475297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31C79-4F40-4167-8DD9-FA30BBB2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B4BC9397-F940-4541-A10C-9962ECB9E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7F0CC5C-0F1D-42A1-8DE8-110E1560E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6A88C6-D7A9-4AF3-8CD0-3A18BD36B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81C330-ACF0-4AA0-9409-97890AB51D7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15612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rund groß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4319588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1DFE47B0-30C5-47CC-9738-49C442D9CB1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207000" y="0"/>
            <a:ext cx="7797800" cy="6613525"/>
          </a:xfrm>
          <a:custGeom>
            <a:avLst/>
            <a:gdLst>
              <a:gd name="connsiteX0" fmla="*/ 0 w 7797800"/>
              <a:gd name="connsiteY0" fmla="*/ 0 h 6613525"/>
              <a:gd name="connsiteX1" fmla="*/ 7797800 w 7797800"/>
              <a:gd name="connsiteY1" fmla="*/ 0 h 6613525"/>
              <a:gd name="connsiteX2" fmla="*/ 7797800 w 7797800"/>
              <a:gd name="connsiteY2" fmla="*/ 219071 h 6613525"/>
              <a:gd name="connsiteX3" fmla="*/ 7797800 w 7797800"/>
              <a:gd name="connsiteY3" fmla="*/ 434975 h 6613525"/>
              <a:gd name="connsiteX4" fmla="*/ 7797800 w 7797800"/>
              <a:gd name="connsiteY4" fmla="*/ 3586163 h 6613525"/>
              <a:gd name="connsiteX5" fmla="*/ 7797800 w 7797800"/>
              <a:gd name="connsiteY5" fmla="*/ 6184900 h 6613525"/>
              <a:gd name="connsiteX6" fmla="*/ 7797800 w 7797800"/>
              <a:gd name="connsiteY6" fmla="*/ 6613525 h 6613525"/>
              <a:gd name="connsiteX7" fmla="*/ 7429735 w 7797800"/>
              <a:gd name="connsiteY7" fmla="*/ 6613525 h 6613525"/>
              <a:gd name="connsiteX8" fmla="*/ 5729227 w 7797800"/>
              <a:gd name="connsiteY8" fmla="*/ 6613525 h 6613525"/>
              <a:gd name="connsiteX9" fmla="*/ 5700807 w 7797800"/>
              <a:gd name="connsiteY9" fmla="*/ 6613525 h 6613525"/>
              <a:gd name="connsiteX10" fmla="*/ 5572241 w 7797800"/>
              <a:gd name="connsiteY10" fmla="*/ 6613525 h 6613525"/>
              <a:gd name="connsiteX11" fmla="*/ 5429516 w 7797800"/>
              <a:gd name="connsiteY11" fmla="*/ 6613525 h 6613525"/>
              <a:gd name="connsiteX12" fmla="*/ 5363860 w 7797800"/>
              <a:gd name="connsiteY12" fmla="*/ 6613525 h 6613525"/>
              <a:gd name="connsiteX13" fmla="*/ 5300374 w 7797800"/>
              <a:gd name="connsiteY13" fmla="*/ 6613525 h 6613525"/>
              <a:gd name="connsiteX14" fmla="*/ 5184136 w 7797800"/>
              <a:gd name="connsiteY14" fmla="*/ 6613525 h 6613525"/>
              <a:gd name="connsiteX15" fmla="*/ 5080119 w 7797800"/>
              <a:gd name="connsiteY15" fmla="*/ 6613525 h 6613525"/>
              <a:gd name="connsiteX16" fmla="*/ 5047964 w 7797800"/>
              <a:gd name="connsiteY16" fmla="*/ 6613525 h 6613525"/>
              <a:gd name="connsiteX17" fmla="*/ 4987649 w 7797800"/>
              <a:gd name="connsiteY17" fmla="*/ 6613525 h 6613525"/>
              <a:gd name="connsiteX18" fmla="*/ 4834626 w 7797800"/>
              <a:gd name="connsiteY18" fmla="*/ 6613525 h 6613525"/>
              <a:gd name="connsiteX19" fmla="*/ 4752443 w 7797800"/>
              <a:gd name="connsiteY19" fmla="*/ 6613525 h 6613525"/>
              <a:gd name="connsiteX20" fmla="*/ 4719631 w 7797800"/>
              <a:gd name="connsiteY20" fmla="*/ 6613525 h 6613525"/>
              <a:gd name="connsiteX21" fmla="*/ 4637234 w 7797800"/>
              <a:gd name="connsiteY21" fmla="*/ 6613525 h 6613525"/>
              <a:gd name="connsiteX22" fmla="*/ 4582000 w 7797800"/>
              <a:gd name="connsiteY22" fmla="*/ 6613525 h 6613525"/>
              <a:gd name="connsiteX23" fmla="*/ 4548498 w 7797800"/>
              <a:gd name="connsiteY23" fmla="*/ 6613525 h 6613525"/>
              <a:gd name="connsiteX24" fmla="*/ 4531295 w 7797800"/>
              <a:gd name="connsiteY24" fmla="*/ 6613525 h 6613525"/>
              <a:gd name="connsiteX25" fmla="*/ 4524050 w 7797800"/>
              <a:gd name="connsiteY25" fmla="*/ 6613525 h 6613525"/>
              <a:gd name="connsiteX26" fmla="*/ 4476616 w 7797800"/>
              <a:gd name="connsiteY26" fmla="*/ 6613525 h 6613525"/>
              <a:gd name="connsiteX27" fmla="*/ 1992016 w 7797800"/>
              <a:gd name="connsiteY27" fmla="*/ 6613525 h 6613525"/>
              <a:gd name="connsiteX28" fmla="*/ 0 w 7797800"/>
              <a:gd name="connsiteY28" fmla="*/ 4402839 h 6613525"/>
              <a:gd name="connsiteX29" fmla="*/ 0 w 7797800"/>
              <a:gd name="connsiteY29" fmla="*/ 3974214 h 6613525"/>
              <a:gd name="connsiteX30" fmla="*/ 0 w 7797800"/>
              <a:gd name="connsiteY30" fmla="*/ 3586163 h 6613525"/>
              <a:gd name="connsiteX31" fmla="*/ 0 w 7797800"/>
              <a:gd name="connsiteY31" fmla="*/ 434975 h 6613525"/>
              <a:gd name="connsiteX32" fmla="*/ 0 w 7797800"/>
              <a:gd name="connsiteY32" fmla="*/ 219071 h 66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797800" h="6613525">
                <a:moveTo>
                  <a:pt x="0" y="0"/>
                </a:moveTo>
                <a:lnTo>
                  <a:pt x="7797800" y="0"/>
                </a:lnTo>
                <a:lnTo>
                  <a:pt x="7797800" y="219071"/>
                </a:lnTo>
                <a:lnTo>
                  <a:pt x="7797800" y="434975"/>
                </a:lnTo>
                <a:lnTo>
                  <a:pt x="7797800" y="3586163"/>
                </a:lnTo>
                <a:lnTo>
                  <a:pt x="7797800" y="6184900"/>
                </a:lnTo>
                <a:lnTo>
                  <a:pt x="7797800" y="6613525"/>
                </a:lnTo>
                <a:lnTo>
                  <a:pt x="7429735" y="6613525"/>
                </a:lnTo>
                <a:cubicBezTo>
                  <a:pt x="6691002" y="6613525"/>
                  <a:pt x="6140082" y="6613525"/>
                  <a:pt x="5729227" y="6613525"/>
                </a:cubicBezTo>
                <a:lnTo>
                  <a:pt x="5700807" y="6613525"/>
                </a:lnTo>
                <a:lnTo>
                  <a:pt x="5572241" y="6613525"/>
                </a:lnTo>
                <a:lnTo>
                  <a:pt x="5429516" y="6613525"/>
                </a:lnTo>
                <a:lnTo>
                  <a:pt x="5363860" y="6613525"/>
                </a:lnTo>
                <a:lnTo>
                  <a:pt x="5300374" y="6613525"/>
                </a:lnTo>
                <a:lnTo>
                  <a:pt x="5184136" y="6613525"/>
                </a:lnTo>
                <a:lnTo>
                  <a:pt x="5080119" y="6613525"/>
                </a:lnTo>
                <a:lnTo>
                  <a:pt x="5047964" y="6613525"/>
                </a:lnTo>
                <a:lnTo>
                  <a:pt x="4987649" y="6613525"/>
                </a:lnTo>
                <a:lnTo>
                  <a:pt x="4834626" y="6613525"/>
                </a:lnTo>
                <a:lnTo>
                  <a:pt x="4752443" y="6613525"/>
                </a:lnTo>
                <a:lnTo>
                  <a:pt x="4719631" y="6613525"/>
                </a:lnTo>
                <a:lnTo>
                  <a:pt x="4637234" y="6613525"/>
                </a:lnTo>
                <a:lnTo>
                  <a:pt x="4582000" y="6613525"/>
                </a:lnTo>
                <a:lnTo>
                  <a:pt x="4548498" y="6613525"/>
                </a:lnTo>
                <a:lnTo>
                  <a:pt x="4531295" y="6613525"/>
                </a:lnTo>
                <a:lnTo>
                  <a:pt x="4524050" y="6613525"/>
                </a:lnTo>
                <a:lnTo>
                  <a:pt x="4476616" y="6613525"/>
                </a:lnTo>
                <a:cubicBezTo>
                  <a:pt x="1992016" y="6613525"/>
                  <a:pt x="1992016" y="6613525"/>
                  <a:pt x="1992016" y="6613525"/>
                </a:cubicBezTo>
                <a:cubicBezTo>
                  <a:pt x="895707" y="6613525"/>
                  <a:pt x="0" y="5624670"/>
                  <a:pt x="0" y="4402839"/>
                </a:cubicBezTo>
                <a:lnTo>
                  <a:pt x="0" y="3974214"/>
                </a:lnTo>
                <a:lnTo>
                  <a:pt x="0" y="3586163"/>
                </a:lnTo>
                <a:lnTo>
                  <a:pt x="0" y="434975"/>
                </a:lnTo>
                <a:lnTo>
                  <a:pt x="0" y="219071"/>
                </a:lnTo>
                <a:close/>
              </a:path>
            </a:pathLst>
          </a:custGeom>
        </p:spPr>
        <p:txBody>
          <a:bodyPr wrap="square" tIns="172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345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841B041-CA0D-4759-85BB-58F8C4E18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5EDF0ADB-90DF-45DE-AC55-A33E7A440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22C5063-6F9A-47D2-98AE-FD90D5057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54CBE0B-95BC-4AD1-8CC9-CCE95489E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FE58C4-85D7-4D5F-A2EA-E1D2BAA2AF2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00558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x Bild klein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208964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045CF425-E922-4C00-98B9-2117F3977A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094788" y="1"/>
            <a:ext cx="3910012" cy="3585363"/>
          </a:xfrm>
          <a:prstGeom prst="rect">
            <a:avLst/>
          </a:prstGeom>
        </p:spPr>
        <p:txBody>
          <a:bodyPr wrap="square" tIns="187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C29CF8C-96F4-4FC6-85A9-5808E315A5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9094788" y="3585364"/>
            <a:ext cx="3910012" cy="3456000"/>
          </a:xfrm>
          <a:prstGeom prst="rect">
            <a:avLst/>
          </a:prstGeom>
        </p:spPr>
        <p:txBody>
          <a:bodyPr wrap="square" tIns="187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7345364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F89336E-8C7F-44FB-935E-DD40D588E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7" name="SmartArt-Platzhalter 15">
            <a:extLst>
              <a:ext uri="{FF2B5EF4-FFF2-40B4-BE49-F238E27FC236}">
                <a16:creationId xmlns:a16="http://schemas.microsoft.com/office/drawing/2014/main" id="{CB9CD65D-EEB5-4163-A3FC-CBFDF2A3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C1730A0-ED35-4C82-B49B-37D244A7A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63A68E5-A76E-4828-A264-5A2FC7EA9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76A07FA-204D-4CD9-A495-A5A239A1361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64822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x Bild mittel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5616575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2E883591-1B67-4B53-A85B-ADD22FCADE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502400" y="1"/>
            <a:ext cx="6502400" cy="3586163"/>
          </a:xfrm>
          <a:prstGeom prst="rect">
            <a:avLst/>
          </a:prstGeom>
        </p:spPr>
        <p:txBody>
          <a:bodyPr wrap="square" tIns="172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663A9F80-27C0-4974-8A6F-E2E16223713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502400" y="3586165"/>
            <a:ext cx="6502400" cy="3455985"/>
          </a:xfrm>
          <a:prstGeom prst="rect">
            <a:avLst/>
          </a:prstGeom>
        </p:spPr>
        <p:txBody>
          <a:bodyPr wrap="square" tIns="1728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4752975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DF22F25-B7DB-4077-9CC5-375E93A89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DE64D0B6-9F30-47F6-B3FA-DE601144F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C7472B8-3348-4ECF-BE1D-CB675E93C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2BF79FC-A778-4114-8BE7-1559A30AC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D97AB69-5941-4734-AF67-E3FD617192B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04625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x Bild groß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4319588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2E883591-1B67-4B53-A85B-ADD22FCADE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207000" y="1"/>
            <a:ext cx="3887787" cy="7042149"/>
          </a:xfrm>
          <a:prstGeom prst="rect">
            <a:avLst/>
          </a:prstGeom>
        </p:spPr>
        <p:txBody>
          <a:bodyPr wrap="square" tIns="187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663A9F80-27C0-4974-8A6F-E2E16223713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9094788" y="1"/>
            <a:ext cx="3907631" cy="7042150"/>
          </a:xfrm>
          <a:prstGeom prst="rect">
            <a:avLst/>
          </a:prstGeom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3455989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DF22F25-B7DB-4077-9CC5-375E93A89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DE64D0B6-9F30-47F6-B3FA-DE601144F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7B6D993-D523-4C15-B185-BA2391C04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18A606-2AEA-4095-82C7-0CFB8FA2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C0DD871-8AA7-4826-9BFC-5EC28C560117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73844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ercollage (3)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6" y="0"/>
            <a:ext cx="3455987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844F630B-020A-4708-A5F7-06D475ABA2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8662988" y="1"/>
            <a:ext cx="4341812" cy="7042150"/>
          </a:xfrm>
          <a:prstGeom prst="rect">
            <a:avLst/>
          </a:prstGeom>
        </p:spPr>
        <p:txBody>
          <a:bodyPr wrap="square" tIns="187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2E883591-1B67-4B53-A85B-ADD22FCADE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41814" y="0"/>
            <a:ext cx="4321174" cy="3586163"/>
          </a:xfrm>
          <a:prstGeom prst="rect">
            <a:avLst/>
          </a:prstGeom>
        </p:spPr>
        <p:txBody>
          <a:bodyPr wrap="square" tIns="18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663A9F80-27C0-4974-8A6F-E2E16223713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341813" y="3586163"/>
            <a:ext cx="4321176" cy="3455987"/>
          </a:xfrm>
          <a:prstGeom prst="rect">
            <a:avLst/>
          </a:prstGeom>
        </p:spPr>
        <p:txBody>
          <a:bodyPr wrap="square" tIns="18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2592389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DF22F25-B7DB-4077-9CC5-375E93A89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DE64D0B6-9F30-47F6-B3FA-DE601144F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A5513CB-95EA-4934-9668-5DE08D8EE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4802B48-427D-4B4A-BCBD-C63B84ACC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D4B6E6D-AFAF-4BFD-B8D7-F2E771FC3D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08999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ercollage (5)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3455988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2" name="Bildplatzhalter 8">
            <a:extLst>
              <a:ext uri="{FF2B5EF4-FFF2-40B4-BE49-F238E27FC236}">
                <a16:creationId xmlns:a16="http://schemas.microsoft.com/office/drawing/2014/main" id="{E174C18E-5811-44E1-B842-34FB073629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41814" y="-3600"/>
            <a:ext cx="5184774" cy="3589763"/>
          </a:xfrm>
          <a:prstGeom prst="rect">
            <a:avLst/>
          </a:prstGeom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an </a:t>
            </a:r>
            <a:br>
              <a:rPr lang="de-DE" dirty="0"/>
            </a:br>
            <a:r>
              <a:rPr lang="de-DE" dirty="0"/>
              <a:t>und klicken Sie einfügen.</a:t>
            </a:r>
          </a:p>
        </p:txBody>
      </p:sp>
      <p:sp>
        <p:nvSpPr>
          <p:cNvPr id="23" name="Bildplatzhalter 9">
            <a:extLst>
              <a:ext uri="{FF2B5EF4-FFF2-40B4-BE49-F238E27FC236}">
                <a16:creationId xmlns:a16="http://schemas.microsoft.com/office/drawing/2014/main" id="{D4F4BA6B-4707-42DF-B0C6-44869D062E4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9526588" y="-3600"/>
            <a:ext cx="3478212" cy="3589763"/>
          </a:xfrm>
          <a:prstGeom prst="rect">
            <a:avLst/>
          </a:prstGeom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26" name="Bildplatzhalter 9">
            <a:extLst>
              <a:ext uri="{FF2B5EF4-FFF2-40B4-BE49-F238E27FC236}">
                <a16:creationId xmlns:a16="http://schemas.microsoft.com/office/drawing/2014/main" id="{EA3A850A-EC9D-4B3C-BFE5-3695848ABDE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502399" y="3586163"/>
            <a:ext cx="6502401" cy="3455987"/>
          </a:xfrm>
          <a:prstGeom prst="rect">
            <a:avLst/>
          </a:prstGeom>
        </p:spPr>
        <p:txBody>
          <a:bodyPr wrap="square" tIns="16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24" name="Bildplatzhalter 9">
            <a:extLst>
              <a:ext uri="{FF2B5EF4-FFF2-40B4-BE49-F238E27FC236}">
                <a16:creationId xmlns:a16="http://schemas.microsoft.com/office/drawing/2014/main" id="{126FBD38-44BD-466E-AB38-472C7EC3426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4341814" y="3586163"/>
            <a:ext cx="2160586" cy="1730800"/>
          </a:xfrm>
          <a:prstGeom prst="rect">
            <a:avLst/>
          </a:prstGeom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27" name="Bildplatzhalter 9">
            <a:extLst>
              <a:ext uri="{FF2B5EF4-FFF2-40B4-BE49-F238E27FC236}">
                <a16:creationId xmlns:a16="http://schemas.microsoft.com/office/drawing/2014/main" id="{BE3AC6A9-4881-4DC9-AB29-2A50C97E953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4341814" y="5316963"/>
            <a:ext cx="2160586" cy="1725187"/>
          </a:xfrm>
          <a:prstGeom prst="rect">
            <a:avLst/>
          </a:prstGeom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2592389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DF22F25-B7DB-4077-9CC5-375E93A89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DE64D0B6-9F30-47F6-B3FA-DE601144F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7F77E0F-971D-49E2-9D7A-20D8400DE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50F1E75-BE67-496D-9F1C-231FD22F5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1A4F10-4450-4A82-89D0-00ED57180C4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57782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+ 2x Bild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809AE71-97C2-4368-82A6-9411845C4C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85825" y="1857375"/>
            <a:ext cx="5616575" cy="2592388"/>
          </a:xfrm>
          <a:prstGeom prst="rect">
            <a:avLst/>
          </a:prstGeom>
        </p:spPr>
        <p:txBody>
          <a:bodyPr wrap="square" lIns="0" tIns="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4881563"/>
            <a:ext cx="5400000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F58E38BB-C54E-4357-87FF-E02D46FC5F1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502400" y="1857375"/>
            <a:ext cx="5616575" cy="2592388"/>
          </a:xfrm>
          <a:prstGeom prst="rect">
            <a:avLst/>
          </a:prstGeom>
        </p:spPr>
        <p:txBody>
          <a:bodyPr wrap="square" lIns="0" tIns="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A1718452-7078-4C71-AA6F-BB0992A63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502399" y="4881563"/>
            <a:ext cx="5400000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4B34527-C6E1-4079-BFE6-20C89EE64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0" name="SmartArt-Platzhalter 15">
            <a:extLst>
              <a:ext uri="{FF2B5EF4-FFF2-40B4-BE49-F238E27FC236}">
                <a16:creationId xmlns:a16="http://schemas.microsoft.com/office/drawing/2014/main" id="{1E5CB0C5-652C-446F-9D2E-753C75FF0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C4FDFD9-52DA-45A0-9096-4C0422C9C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361E0EE-A58E-4496-9AF4-EC49C10B9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6F57B7A-82C4-47BA-9DCC-9D1B3FEE7FB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8316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Aufzählung Verlauf 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01177144-A38E-4961-81B7-E7C230F26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FC6CE49-8131-45C4-8208-ABE8558B90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85825" y="1425576"/>
            <a:ext cx="1295399" cy="8636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6000" b="1">
                <a:solidFill>
                  <a:schemeClr val="bg1">
                    <a:alpha val="30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01.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181224" y="1425575"/>
            <a:ext cx="9505951" cy="4752976"/>
          </a:xfrm>
        </p:spPr>
        <p:txBody>
          <a:bodyPr tIns="0" anchor="t" anchorCtr="0"/>
          <a:lstStyle>
            <a:lvl1pPr>
              <a:spcAft>
                <a:spcPts val="1200"/>
              </a:spcAft>
              <a:defRPr sz="60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60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 sz="60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60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6000">
                <a:solidFill>
                  <a:schemeClr val="bg1"/>
                </a:solidFill>
              </a:defRPr>
            </a:lvl5pPr>
            <a:lvl6pPr>
              <a:spcAft>
                <a:spcPts val="1200"/>
              </a:spcAft>
              <a:defRPr sz="6000">
                <a:solidFill>
                  <a:schemeClr val="bg1"/>
                </a:solidFill>
              </a:defRPr>
            </a:lvl6pPr>
            <a:lvl7pPr>
              <a:spcAft>
                <a:spcPts val="1200"/>
              </a:spcAft>
              <a:defRPr sz="6000">
                <a:solidFill>
                  <a:schemeClr val="bg1"/>
                </a:solidFill>
              </a:defRPr>
            </a:lvl7pPr>
            <a:lvl8pPr>
              <a:spcAft>
                <a:spcPts val="1200"/>
              </a:spcAft>
              <a:defRPr sz="6000">
                <a:solidFill>
                  <a:schemeClr val="bg1"/>
                </a:solidFill>
              </a:defRPr>
            </a:lvl8pPr>
            <a:lvl9pPr>
              <a:spcAft>
                <a:spcPts val="1200"/>
              </a:spcAft>
              <a:defRPr sz="6000">
                <a:solidFill>
                  <a:schemeClr val="bg1"/>
                </a:solidFill>
              </a:defRPr>
            </a:lvl9pPr>
          </a:lstStyle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patil DATEV" panose="02060503060505020203" pitchFamily="18" charset="0"/>
                <a:ea typeface="+mj-ea"/>
                <a:cs typeface="+mj-cs"/>
              </a:rPr>
              <a:t>Dies ist ein Kapitel-</a:t>
            </a:r>
            <a:r>
              <a:rPr kumimoji="0" lang="de-DE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patil DATEV" panose="02060503060505020203" pitchFamily="18" charset="0"/>
                <a:ea typeface="+mj-ea"/>
                <a:cs typeface="+mj-cs"/>
              </a:rPr>
              <a:t>trenner</a:t>
            </a:r>
            <a:r>
              <a:rPr kumimoji="0" lang="de-DE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patil DATEV" panose="02060503060505020203" pitchFamily="18" charset="0"/>
                <a:ea typeface="+mj-ea"/>
                <a:cs typeface="+mj-cs"/>
              </a:rPr>
              <a:t>. Die Folie kann aber auch </a:t>
            </a:r>
            <a:r>
              <a:rPr lang="de-DE" sz="6000" dirty="0"/>
              <a:t>als Zitatfolie fungieren.</a:t>
            </a:r>
            <a:br>
              <a:rPr lang="de-DE" sz="6000" dirty="0"/>
            </a:b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noFill/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noFill/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DA14701B-D513-4495-8877-6C65BAB72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216000" rIns="216000" bIns="216000" rtlCol="0" anchor="t" anchorCtr="0">
            <a:noAutofit/>
          </a:bodyPr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5615811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+ 4x Bild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809AE71-97C2-4368-82A6-9411845C4C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85825" y="1857375"/>
            <a:ext cx="2808000" cy="2592388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4881563"/>
            <a:ext cx="2592389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E9F7F59E-A326-40B7-80C8-C7A33B369F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693825" y="1857375"/>
            <a:ext cx="2808000" cy="2592388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11E9FA48-7791-48D1-B306-E90B6F0406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3693825" y="4881563"/>
            <a:ext cx="2592389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BD928CB-6FF7-4AF9-AADC-3F814CB07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01825" y="1857375"/>
            <a:ext cx="2808000" cy="2592388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370EC4AF-8891-4E64-B16A-0C95AF715F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6501825" y="4881563"/>
            <a:ext cx="2592389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BAC8D9DE-DC9A-43EB-96A6-9426B9976B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9309825" y="1857375"/>
            <a:ext cx="2808000" cy="2592388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A236BC54-9339-4DF3-A90B-D4305E003F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9309825" y="4881563"/>
            <a:ext cx="2592389" cy="17287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A2E59C-87DB-4E37-8C05-4A8015765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5" name="SmartArt-Platzhalter 15">
            <a:extLst>
              <a:ext uri="{FF2B5EF4-FFF2-40B4-BE49-F238E27FC236}">
                <a16:creationId xmlns:a16="http://schemas.microsoft.com/office/drawing/2014/main" id="{B52703F8-16D8-45BE-932F-B1BEA20E4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2D21668-59C7-4052-8EDA-F3409324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23C7F80-AD22-42A1-8740-01460BD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C4DB44A2-75E2-4597-82E1-EAC8DF0257C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5833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+ 4x Bild rund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809AE71-97C2-4368-82A6-9411845C4C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994018" y="1857375"/>
            <a:ext cx="2376000" cy="2376000"/>
          </a:xfrm>
          <a:prstGeom prst="ellipse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4881563"/>
            <a:ext cx="2592389" cy="1728787"/>
          </a:xfrm>
        </p:spPr>
        <p:txBody>
          <a:bodyPr/>
          <a:lstStyle>
            <a:lvl1pPr algn="ctr">
              <a:defRPr b="1"/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A2E59C-87DB-4E37-8C05-4A8015765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5" name="SmartArt-Platzhalter 15">
            <a:extLst>
              <a:ext uri="{FF2B5EF4-FFF2-40B4-BE49-F238E27FC236}">
                <a16:creationId xmlns:a16="http://schemas.microsoft.com/office/drawing/2014/main" id="{B52703F8-16D8-45BE-932F-B1BEA20E4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33" name="Bildplatzhalter 8">
            <a:extLst>
              <a:ext uri="{FF2B5EF4-FFF2-40B4-BE49-F238E27FC236}">
                <a16:creationId xmlns:a16="http://schemas.microsoft.com/office/drawing/2014/main" id="{6D45E653-349D-43A0-89E6-ECE1C8CC48B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3802019" y="1857375"/>
            <a:ext cx="2376000" cy="2376000"/>
          </a:xfrm>
          <a:prstGeom prst="ellipse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C12D6806-E7C3-4149-8F90-78D257E932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3693825" y="4881563"/>
            <a:ext cx="2592389" cy="1728787"/>
          </a:xfrm>
        </p:spPr>
        <p:txBody>
          <a:bodyPr/>
          <a:lstStyle>
            <a:lvl1pPr algn="ctr">
              <a:defRPr b="1"/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4" name="Bildplatzhalter 8">
            <a:extLst>
              <a:ext uri="{FF2B5EF4-FFF2-40B4-BE49-F238E27FC236}">
                <a16:creationId xmlns:a16="http://schemas.microsoft.com/office/drawing/2014/main" id="{D2B0E262-99C6-40DB-B80D-36130BFB6EC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610019" y="1857375"/>
            <a:ext cx="2376000" cy="2376000"/>
          </a:xfrm>
          <a:prstGeom prst="ellipse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BC30BFD-0C2F-410D-9540-2B07B223AA0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6501825" y="4881563"/>
            <a:ext cx="2592389" cy="1728787"/>
          </a:xfrm>
        </p:spPr>
        <p:txBody>
          <a:bodyPr/>
          <a:lstStyle>
            <a:lvl1pPr algn="ctr">
              <a:defRPr b="1"/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5" name="Bildplatzhalter 8">
            <a:extLst>
              <a:ext uri="{FF2B5EF4-FFF2-40B4-BE49-F238E27FC236}">
                <a16:creationId xmlns:a16="http://schemas.microsoft.com/office/drawing/2014/main" id="{9588316C-4917-44F6-907F-88AEBC8FA35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9418019" y="1857375"/>
            <a:ext cx="2376000" cy="2376000"/>
          </a:xfrm>
          <a:prstGeom prst="ellipse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38" name="Textplatzhalter 6">
            <a:extLst>
              <a:ext uri="{FF2B5EF4-FFF2-40B4-BE49-F238E27FC236}">
                <a16:creationId xmlns:a16="http://schemas.microsoft.com/office/drawing/2014/main" id="{3835C8E8-CC9D-4DA9-ABE9-BA321759460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9309825" y="4881563"/>
            <a:ext cx="2592389" cy="1728787"/>
          </a:xfrm>
        </p:spPr>
        <p:txBody>
          <a:bodyPr/>
          <a:lstStyle>
            <a:lvl1pPr algn="ctr">
              <a:defRPr b="1"/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tx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A7F6EAC-4279-4838-98C9-A6C2C6478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7FE1C9F-D808-456E-A4B6-F275A42C7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56B752-A1BE-476C-B60F-68F3AABB511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41654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+ 4x Bild rund Verlauf">
    <p:bg>
      <p:bgPr>
        <a:gradFill>
          <a:gsLst>
            <a:gs pos="67000">
              <a:schemeClr val="tx2"/>
            </a:gs>
            <a:gs pos="15000">
              <a:schemeClr val="bg2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>
            <a:extLst>
              <a:ext uri="{FF2B5EF4-FFF2-40B4-BE49-F238E27FC236}">
                <a16:creationId xmlns:a16="http://schemas.microsoft.com/office/drawing/2014/main" id="{6A08E4A0-8050-4E2F-9E7F-03014E343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358616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809AE71-97C2-4368-82A6-9411845C4C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994018" y="1857375"/>
            <a:ext cx="2376000" cy="2376000"/>
          </a:xfrm>
          <a:prstGeom prst="ellipse">
            <a:avLst/>
          </a:pr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4881563"/>
            <a:ext cx="2592389" cy="1728787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A2E59C-87DB-4E37-8C05-4A8015765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33" name="Bildplatzhalter 8">
            <a:extLst>
              <a:ext uri="{FF2B5EF4-FFF2-40B4-BE49-F238E27FC236}">
                <a16:creationId xmlns:a16="http://schemas.microsoft.com/office/drawing/2014/main" id="{6D45E653-349D-43A0-89E6-ECE1C8CC48B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3802019" y="1857375"/>
            <a:ext cx="2376000" cy="2376000"/>
          </a:xfrm>
          <a:prstGeom prst="ellipse">
            <a:avLst/>
          </a:pr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D06339F8-4BC0-4288-B835-370FA15391B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3693825" y="4881563"/>
            <a:ext cx="2592389" cy="1728787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4" name="Bildplatzhalter 8">
            <a:extLst>
              <a:ext uri="{FF2B5EF4-FFF2-40B4-BE49-F238E27FC236}">
                <a16:creationId xmlns:a16="http://schemas.microsoft.com/office/drawing/2014/main" id="{D2B0E262-99C6-40DB-B80D-36130BFB6EC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610019" y="1857375"/>
            <a:ext cx="2376000" cy="2376000"/>
          </a:xfrm>
          <a:prstGeom prst="ellipse">
            <a:avLst/>
          </a:pr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E2A536DE-0A58-48D3-9F53-C2E5361C82A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6501825" y="4881563"/>
            <a:ext cx="2592389" cy="1728787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5" name="Bildplatzhalter 8">
            <a:extLst>
              <a:ext uri="{FF2B5EF4-FFF2-40B4-BE49-F238E27FC236}">
                <a16:creationId xmlns:a16="http://schemas.microsoft.com/office/drawing/2014/main" id="{9588316C-4917-44F6-907F-88AEBC8FA35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9418019" y="1857375"/>
            <a:ext cx="2376000" cy="2376000"/>
          </a:xfrm>
          <a:prstGeom prst="ellipse">
            <a:avLst/>
          </a:pr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05D8A87E-4526-46A4-A553-1D83DE4DAFD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>
          <a:xfrm>
            <a:off x="9309825" y="4881563"/>
            <a:ext cx="2592389" cy="1728787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spcBef>
                <a:spcPts val="500"/>
              </a:spcBef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ctr">
              <a:spcBef>
                <a:spcPts val="5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1" name="SmartArt-Platzhalter 15">
            <a:extLst>
              <a:ext uri="{FF2B5EF4-FFF2-40B4-BE49-F238E27FC236}">
                <a16:creationId xmlns:a16="http://schemas.microsoft.com/office/drawing/2014/main" id="{C051E6A1-1FF8-444C-9A46-57BB8D0D8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F62C4E0-9AF2-447B-A086-04B9825F4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43AA788-D4C4-432C-ABCD-9FE873039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D2E7176-E8AC-4649-8E85-197B659098B6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68607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collage (7)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8">
            <a:extLst>
              <a:ext uri="{FF2B5EF4-FFF2-40B4-BE49-F238E27FC236}">
                <a16:creationId xmlns:a16="http://schemas.microsoft.com/office/drawing/2014/main" id="{90C80CA9-65CA-430C-B10A-C94F9849A6D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-1" y="-3600"/>
            <a:ext cx="4341815" cy="3589763"/>
          </a:xfrm>
          <a:prstGeom prst="rect">
            <a:avLst/>
          </a:prstGeom>
          <a:noFill/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37" name="Bildplatzhalter 9">
            <a:extLst>
              <a:ext uri="{FF2B5EF4-FFF2-40B4-BE49-F238E27FC236}">
                <a16:creationId xmlns:a16="http://schemas.microsoft.com/office/drawing/2014/main" id="{52AD4139-D26C-476B-81BD-F8AF188CFF8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4341814" y="-3600"/>
            <a:ext cx="5184774" cy="3589763"/>
          </a:xfrm>
          <a:prstGeom prst="rect">
            <a:avLst/>
          </a:prstGeom>
          <a:noFill/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45" name="Bildplatzhalter 9">
            <a:extLst>
              <a:ext uri="{FF2B5EF4-FFF2-40B4-BE49-F238E27FC236}">
                <a16:creationId xmlns:a16="http://schemas.microsoft.com/office/drawing/2014/main" id="{882F9B25-64A6-4750-9247-2736D8BFC1C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9526588" y="-3600"/>
            <a:ext cx="3478212" cy="3589763"/>
          </a:xfrm>
          <a:prstGeom prst="rect">
            <a:avLst/>
          </a:prstGeom>
          <a:noFill/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DF22F25-B7DB-4077-9CC5-375E93A89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35" name="Bildplatzhalter 9">
            <a:extLst>
              <a:ext uri="{FF2B5EF4-FFF2-40B4-BE49-F238E27FC236}">
                <a16:creationId xmlns:a16="http://schemas.microsoft.com/office/drawing/2014/main" id="{AC0383F1-44B0-47FC-A577-FFE4D63B2D2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-1" y="3586163"/>
            <a:ext cx="4341815" cy="3455987"/>
          </a:xfrm>
          <a:prstGeom prst="rect">
            <a:avLst/>
          </a:prstGeom>
          <a:noFill/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39" name="Bildplatzhalter 9">
            <a:extLst>
              <a:ext uri="{FF2B5EF4-FFF2-40B4-BE49-F238E27FC236}">
                <a16:creationId xmlns:a16="http://schemas.microsoft.com/office/drawing/2014/main" id="{86488C28-DE6D-42B2-BF4D-E12E4D91760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341814" y="3586163"/>
            <a:ext cx="2160586" cy="1730800"/>
          </a:xfrm>
          <a:prstGeom prst="rect">
            <a:avLst/>
          </a:prstGeom>
          <a:noFill/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43" name="Bildplatzhalter 9">
            <a:extLst>
              <a:ext uri="{FF2B5EF4-FFF2-40B4-BE49-F238E27FC236}">
                <a16:creationId xmlns:a16="http://schemas.microsoft.com/office/drawing/2014/main" id="{2FDA8E29-E8B1-4FEF-916A-8B5545A95CC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 bwMode="gray">
          <a:xfrm>
            <a:off x="4341814" y="5316963"/>
            <a:ext cx="2160586" cy="1725187"/>
          </a:xfrm>
          <a:prstGeom prst="rect">
            <a:avLst/>
          </a:prstGeom>
          <a:noFill/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47" name="Bildplatzhalter 9">
            <a:extLst>
              <a:ext uri="{FF2B5EF4-FFF2-40B4-BE49-F238E27FC236}">
                <a16:creationId xmlns:a16="http://schemas.microsoft.com/office/drawing/2014/main" id="{447243F6-D7C4-4E31-BE54-27CA1833571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6502399" y="3586163"/>
            <a:ext cx="6502401" cy="3455987"/>
          </a:xfrm>
          <a:prstGeom prst="rect">
            <a:avLst/>
          </a:prstGeom>
          <a:noFill/>
        </p:spPr>
        <p:txBody>
          <a:bodyPr wrap="square" tIns="16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DE64D0B6-9F30-47F6-B3FA-DE601144F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640763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7869510-B7B2-428F-B027-A41E91F6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2A11E24-6539-4FF2-89BB-EB6381F83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138BFFF-F74F-4D2B-83C7-C32B582A2098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03129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collage (8)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8">
            <a:extLst>
              <a:ext uri="{FF2B5EF4-FFF2-40B4-BE49-F238E27FC236}">
                <a16:creationId xmlns:a16="http://schemas.microsoft.com/office/drawing/2014/main" id="{90C80CA9-65CA-430C-B10A-C94F9849A6D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-1" y="-3600"/>
            <a:ext cx="4341815" cy="7045750"/>
          </a:xfrm>
          <a:prstGeom prst="rect">
            <a:avLst/>
          </a:prstGeom>
          <a:noFill/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37" name="Bildplatzhalter 9">
            <a:extLst>
              <a:ext uri="{FF2B5EF4-FFF2-40B4-BE49-F238E27FC236}">
                <a16:creationId xmlns:a16="http://schemas.microsoft.com/office/drawing/2014/main" id="{52AD4139-D26C-476B-81BD-F8AF188CFF8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4341814" y="-3600"/>
            <a:ext cx="5184774" cy="3589763"/>
          </a:xfrm>
          <a:prstGeom prst="rect">
            <a:avLst/>
          </a:prstGeom>
          <a:noFill/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45" name="Bildplatzhalter 9">
            <a:extLst>
              <a:ext uri="{FF2B5EF4-FFF2-40B4-BE49-F238E27FC236}">
                <a16:creationId xmlns:a16="http://schemas.microsoft.com/office/drawing/2014/main" id="{882F9B25-64A6-4750-9247-2736D8BFC1C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9526588" y="-3600"/>
            <a:ext cx="3478212" cy="3589763"/>
          </a:xfrm>
          <a:prstGeom prst="rect">
            <a:avLst/>
          </a:prstGeom>
          <a:noFill/>
        </p:spPr>
        <p:txBody>
          <a:bodyPr wrap="square" tIns="176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</a:t>
            </a:r>
            <a:br>
              <a:rPr lang="de-DE" dirty="0"/>
            </a:br>
            <a:r>
              <a:rPr lang="de-DE" dirty="0"/>
              <a:t>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</a:t>
            </a:r>
            <a:br>
              <a:rPr lang="de-DE" dirty="0"/>
            </a:br>
            <a:r>
              <a:rPr lang="de-DE" dirty="0"/>
              <a:t>Zwischenablage, wählen Sie den Platzhalter </a:t>
            </a:r>
            <a:br>
              <a:rPr lang="de-DE" dirty="0"/>
            </a:br>
            <a:r>
              <a:rPr lang="de-DE" dirty="0"/>
              <a:t>an und klicken Sie einfügen.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DF22F25-B7DB-4077-9CC5-375E93A89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39" name="Bildplatzhalter 9">
            <a:extLst>
              <a:ext uri="{FF2B5EF4-FFF2-40B4-BE49-F238E27FC236}">
                <a16:creationId xmlns:a16="http://schemas.microsoft.com/office/drawing/2014/main" id="{86488C28-DE6D-42B2-BF4D-E12E4D91760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341814" y="3586163"/>
            <a:ext cx="2160586" cy="1730800"/>
          </a:xfrm>
          <a:prstGeom prst="rect">
            <a:avLst/>
          </a:prstGeom>
          <a:noFill/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43" name="Bildplatzhalter 9">
            <a:extLst>
              <a:ext uri="{FF2B5EF4-FFF2-40B4-BE49-F238E27FC236}">
                <a16:creationId xmlns:a16="http://schemas.microsoft.com/office/drawing/2014/main" id="{2FDA8E29-E8B1-4FEF-916A-8B5545A95CC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 bwMode="gray">
          <a:xfrm>
            <a:off x="4341814" y="5316963"/>
            <a:ext cx="2160586" cy="1725187"/>
          </a:xfrm>
          <a:prstGeom prst="rect">
            <a:avLst/>
          </a:prstGeom>
          <a:noFill/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47" name="Bildplatzhalter 9">
            <a:extLst>
              <a:ext uri="{FF2B5EF4-FFF2-40B4-BE49-F238E27FC236}">
                <a16:creationId xmlns:a16="http://schemas.microsoft.com/office/drawing/2014/main" id="{447243F6-D7C4-4E31-BE54-27CA1833571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6502399" y="3586163"/>
            <a:ext cx="3024189" cy="3455987"/>
          </a:xfrm>
          <a:prstGeom prst="rect">
            <a:avLst/>
          </a:prstGeom>
          <a:noFill/>
        </p:spPr>
        <p:txBody>
          <a:bodyPr wrap="square" tIns="16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wählen Sie den Platzhalter an und klicken Sie einfügen.</a:t>
            </a:r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DE64D0B6-9F30-47F6-B3FA-DE601144F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16" name="Bildplatzhalter 9">
            <a:extLst>
              <a:ext uri="{FF2B5EF4-FFF2-40B4-BE49-F238E27FC236}">
                <a16:creationId xmlns:a16="http://schemas.microsoft.com/office/drawing/2014/main" id="{D58CAC44-A650-437C-9243-FAAD32414B82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 bwMode="gray">
          <a:xfrm>
            <a:off x="9526588" y="3586164"/>
            <a:ext cx="3478212" cy="1727200"/>
          </a:xfrm>
          <a:prstGeom prst="rect">
            <a:avLst/>
          </a:prstGeom>
          <a:noFill/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2F286617-5D0D-4FB5-9156-DAFAA88E6EB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 bwMode="gray">
          <a:xfrm>
            <a:off x="9526588" y="5313364"/>
            <a:ext cx="3478212" cy="1727200"/>
          </a:xfrm>
          <a:prstGeom prst="rect">
            <a:avLst/>
          </a:prstGeom>
          <a:noFill/>
        </p:spPr>
        <p:txBody>
          <a:bodyPr wrap="square" tIns="93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</a:t>
            </a:r>
            <a:br>
              <a:rPr lang="de-DE" dirty="0"/>
            </a:br>
            <a:r>
              <a:rPr lang="de-DE" dirty="0"/>
              <a:t>über Klicken auf </a:t>
            </a:r>
            <a:br>
              <a:rPr lang="de-DE" dirty="0"/>
            </a:br>
            <a:r>
              <a:rPr lang="de-DE" dirty="0"/>
              <a:t>das Symbol ein.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640763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2B1F347-3807-4448-A24F-6239D27D8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A0C1EE5-EE8D-4FE3-AD86-74609559C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451B84A-CB45-4CBE-86ED-661E243A75EF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1917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C3FA637-18C6-4959-BC8C-588FB5F769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3004800" cy="7042150"/>
          </a:xfrm>
          <a:prstGeom prst="rect">
            <a:avLst/>
          </a:prstGeom>
          <a:noFill/>
        </p:spPr>
        <p:txBody>
          <a:bodyPr wrap="square" tIns="169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BAB35C7-8A40-4954-932D-ADE900539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16FBAD6C-8EE4-4077-8B71-C49916601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FF2CDF0-60C5-4E71-9769-7F5B977FA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26037C-4C46-4232-A991-DE68902BB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E1066F2-1A76-46F0-A0D5-7C9E6C817A8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990058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vollflächi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1F935D10-EA43-40E5-B179-993055D00E12}"/>
              </a:ext>
            </a:extLst>
          </p:cNvPr>
          <p:cNvSpPr>
            <a:spLocks noGrp="1"/>
          </p:cNvSpPr>
          <p:nvPr>
            <p:ph type="media" sz="quarter" idx="25" hasCustomPrompt="1"/>
          </p:nvPr>
        </p:nvSpPr>
        <p:spPr>
          <a:xfrm>
            <a:off x="0" y="0"/>
            <a:ext cx="13004800" cy="7042150"/>
          </a:xfrm>
          <a:solidFill>
            <a:srgbClr val="FBFBFA"/>
          </a:solidFill>
        </p:spPr>
        <p:txBody>
          <a:bodyPr tIns="1692000" anchor="ctr"/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Video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Video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4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BAB35C7-8A40-4954-932D-ADE900539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16FBAD6C-8EE4-4077-8B71-C49916601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75FC3EA-7BAA-45A2-B757-B45FF72CC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6E4A307-13CD-46E2-9A0C-5A06860E1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5288A2-A742-4818-B48D-27146D60F05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82011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Bild mit Beschreibun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809AE71-97C2-4368-82A6-9411845C4C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85825" y="1857375"/>
            <a:ext cx="2592000" cy="2373800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237DB59B-042C-49E2-81E1-46A5EA42D4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4231174"/>
            <a:ext cx="2592000" cy="2379175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bg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E9F7F59E-A326-40B7-80C8-C7A33B369F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694810" y="1857375"/>
            <a:ext cx="2592000" cy="2373800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F89E8FEE-EE3E-4CDB-98AB-37D27901D3F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3694810" y="4231174"/>
            <a:ext cx="2592000" cy="2379175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bg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BD928CB-6FF7-4AF9-AADC-3F814CB07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03795" y="1857375"/>
            <a:ext cx="2592000" cy="2373800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11E7B2E9-3444-4D95-99A8-38AC1DA83E0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6503795" y="4231174"/>
            <a:ext cx="2592000" cy="2379175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bg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BAC8D9DE-DC9A-43EB-96A6-9426B9976B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9312781" y="1857375"/>
            <a:ext cx="2592000" cy="2373800"/>
          </a:xfrm>
          <a:prstGeom prst="rect">
            <a:avLst/>
          </a:prstGeom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41" name="Textplatzhalter 6">
            <a:extLst>
              <a:ext uri="{FF2B5EF4-FFF2-40B4-BE49-F238E27FC236}">
                <a16:creationId xmlns:a16="http://schemas.microsoft.com/office/drawing/2014/main" id="{6EE436D6-BC4C-4632-B041-EFDF0FC528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9312781" y="4231174"/>
            <a:ext cx="2592000" cy="2379175"/>
          </a:xfrm>
          <a:solidFill>
            <a:schemeClr val="bg2"/>
          </a:solidFill>
        </p:spPr>
        <p:txBody>
          <a:bodyPr lIns="360000" tIns="360000" rIns="360000" bIns="360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bg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A2E59C-87DB-4E37-8C05-4A8015765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5" name="SmartArt-Platzhalter 15">
            <a:extLst>
              <a:ext uri="{FF2B5EF4-FFF2-40B4-BE49-F238E27FC236}">
                <a16:creationId xmlns:a16="http://schemas.microsoft.com/office/drawing/2014/main" id="{B52703F8-16D8-45BE-932F-B1BEA20E4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865BB58-589A-43E0-A0C1-21E55D2B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C50F06-5FF8-4EAF-BFFF-42D701140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69166E0-7CC9-498D-986E-8815364341A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210837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Bild mit Beschreibun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809AE71-97C2-4368-82A6-9411845C4C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85825" y="1857415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F803DAF1-4979-452B-BC78-595DA5AFD2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3152775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E9F7F59E-A326-40B7-80C8-C7A33B369F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694810" y="1857415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0F362ADB-FF6E-4474-8DB1-607A5EDE09B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 bwMode="gray">
          <a:xfrm>
            <a:off x="3694810" y="3152775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BD928CB-6FF7-4AF9-AADC-3F814CB07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03795" y="1857415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624877C0-8BEB-474F-BBBA-A7720229705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 bwMode="gray">
          <a:xfrm>
            <a:off x="6503795" y="3152775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BAC8D9DE-DC9A-43EB-96A6-9426B9976B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9312781" y="1857415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A779796A-54DA-41EB-83CB-CA44E88A2AD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>
          <a:xfrm>
            <a:off x="9312781" y="3152775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A2E59C-87DB-4E37-8C05-4A8015765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5" name="SmartArt-Platzhalter 15">
            <a:extLst>
              <a:ext uri="{FF2B5EF4-FFF2-40B4-BE49-F238E27FC236}">
                <a16:creationId xmlns:a16="http://schemas.microsoft.com/office/drawing/2014/main" id="{B52703F8-16D8-45BE-932F-B1BEA20E4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26" name="Bildplatzhalter 8">
            <a:extLst>
              <a:ext uri="{FF2B5EF4-FFF2-40B4-BE49-F238E27FC236}">
                <a16:creationId xmlns:a16="http://schemas.microsoft.com/office/drawing/2014/main" id="{493688EB-1760-4DCA-9977-7D3BD228F63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885825" y="4342108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48" name="Textplatzhalter 6">
            <a:extLst>
              <a:ext uri="{FF2B5EF4-FFF2-40B4-BE49-F238E27FC236}">
                <a16:creationId xmlns:a16="http://schemas.microsoft.com/office/drawing/2014/main" id="{4DD49FBA-159A-481F-88A2-060D2B2AF15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 bwMode="gray">
          <a:xfrm>
            <a:off x="885825" y="5638002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Bildplatzhalter 9">
            <a:extLst>
              <a:ext uri="{FF2B5EF4-FFF2-40B4-BE49-F238E27FC236}">
                <a16:creationId xmlns:a16="http://schemas.microsoft.com/office/drawing/2014/main" id="{C9C9EFDF-2CE6-4F58-B535-7D53BB18BBA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694810" y="4342108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556F66DA-1B8D-44BB-804E-B720120D204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>
          <a:xfrm>
            <a:off x="3694810" y="5638002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Bildplatzhalter 10">
            <a:extLst>
              <a:ext uri="{FF2B5EF4-FFF2-40B4-BE49-F238E27FC236}">
                <a16:creationId xmlns:a16="http://schemas.microsoft.com/office/drawing/2014/main" id="{8966A402-B55B-4921-B4B2-64806628244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6503795" y="4342108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50" name="Textplatzhalter 6">
            <a:extLst>
              <a:ext uri="{FF2B5EF4-FFF2-40B4-BE49-F238E27FC236}">
                <a16:creationId xmlns:a16="http://schemas.microsoft.com/office/drawing/2014/main" id="{A3BBDE12-1AC8-40D9-B48E-AFBFA1CBF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 bwMode="gray">
          <a:xfrm>
            <a:off x="6503795" y="5638002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Bildplatzhalter 11">
            <a:extLst>
              <a:ext uri="{FF2B5EF4-FFF2-40B4-BE49-F238E27FC236}">
                <a16:creationId xmlns:a16="http://schemas.microsoft.com/office/drawing/2014/main" id="{9C6EAABC-73DC-489C-B44C-AAA3BC5CFCC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9312781" y="4342108"/>
            <a:ext cx="2592000" cy="1295360"/>
          </a:xfrm>
          <a:prstGeom prst="rect">
            <a:avLst/>
          </a:prstGeom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51" name="Textplatzhalter 6">
            <a:extLst>
              <a:ext uri="{FF2B5EF4-FFF2-40B4-BE49-F238E27FC236}">
                <a16:creationId xmlns:a16="http://schemas.microsoft.com/office/drawing/2014/main" id="{CD473782-2F23-4A4D-B6A6-EF3B8F7059FE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 bwMode="gray">
          <a:xfrm>
            <a:off x="9312781" y="5638002"/>
            <a:ext cx="2592000" cy="972841"/>
          </a:xfrm>
          <a:solidFill>
            <a:schemeClr val="bg2"/>
          </a:solidFill>
        </p:spPr>
        <p:txBody>
          <a:bodyPr lIns="360000" tIns="144000" rIns="360000" bIns="144000"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43F80E0-968B-4131-AF39-895F61177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5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E1D48F5-3442-438A-8DB2-DD874EBC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1420230-0E11-4CED-91E8-CF53072A8489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210606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Bild rund mit Beschreibun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A2E59C-87DB-4E37-8C05-4A8015765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5" name="SmartArt-Platzhalter 15">
            <a:extLst>
              <a:ext uri="{FF2B5EF4-FFF2-40B4-BE49-F238E27FC236}">
                <a16:creationId xmlns:a16="http://schemas.microsoft.com/office/drawing/2014/main" id="{B52703F8-16D8-45BE-932F-B1BEA20E4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B8BB9C51-505E-44D3-844F-138BA123DB9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885825" y="1857375"/>
            <a:ext cx="2592000" cy="2373800"/>
          </a:xfrm>
          <a:custGeom>
            <a:avLst/>
            <a:gdLst>
              <a:gd name="connsiteX0" fmla="*/ 124173 w 2592000"/>
              <a:gd name="connsiteY0" fmla="*/ 0 h 2373800"/>
              <a:gd name="connsiteX1" fmla="*/ 2467827 w 2592000"/>
              <a:gd name="connsiteY1" fmla="*/ 0 h 2373800"/>
              <a:gd name="connsiteX2" fmla="*/ 2592000 w 2592000"/>
              <a:gd name="connsiteY2" fmla="*/ 124173 h 2373800"/>
              <a:gd name="connsiteX3" fmla="*/ 2592000 w 2592000"/>
              <a:gd name="connsiteY3" fmla="*/ 2373800 h 2373800"/>
              <a:gd name="connsiteX4" fmla="*/ 0 w 2592000"/>
              <a:gd name="connsiteY4" fmla="*/ 2373800 h 2373800"/>
              <a:gd name="connsiteX5" fmla="*/ 0 w 2592000"/>
              <a:gd name="connsiteY5" fmla="*/ 124173 h 2373800"/>
              <a:gd name="connsiteX6" fmla="*/ 124173 w 2592000"/>
              <a:gd name="connsiteY6" fmla="*/ 0 h 23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2373800">
                <a:moveTo>
                  <a:pt x="124173" y="0"/>
                </a:moveTo>
                <a:lnTo>
                  <a:pt x="2467827" y="0"/>
                </a:lnTo>
                <a:cubicBezTo>
                  <a:pt x="2536406" y="0"/>
                  <a:pt x="2592000" y="55594"/>
                  <a:pt x="2592000" y="124173"/>
                </a:cubicBezTo>
                <a:lnTo>
                  <a:pt x="2592000" y="2373800"/>
                </a:lnTo>
                <a:lnTo>
                  <a:pt x="0" y="2373800"/>
                </a:lnTo>
                <a:lnTo>
                  <a:pt x="0" y="124173"/>
                </a:lnTo>
                <a:cubicBezTo>
                  <a:pt x="0" y="55594"/>
                  <a:pt x="55594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DDC23DB1-CE9F-47BB-91DA-52CBD90D7D8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885825" y="4231175"/>
            <a:ext cx="2590412" cy="2379175"/>
          </a:xfrm>
          <a:custGeom>
            <a:avLst/>
            <a:gdLst>
              <a:gd name="connsiteX0" fmla="*/ 0 w 2590412"/>
              <a:gd name="connsiteY0" fmla="*/ 0 h 2376000"/>
              <a:gd name="connsiteX1" fmla="*/ 2590412 w 2590412"/>
              <a:gd name="connsiteY1" fmla="*/ 0 h 2376000"/>
              <a:gd name="connsiteX2" fmla="*/ 2590412 w 2590412"/>
              <a:gd name="connsiteY2" fmla="*/ 2247260 h 2376000"/>
              <a:gd name="connsiteX3" fmla="*/ 2581101 w 2590412"/>
              <a:gd name="connsiteY3" fmla="*/ 2293421 h 2376000"/>
              <a:gd name="connsiteX4" fmla="*/ 2507297 w 2590412"/>
              <a:gd name="connsiteY4" fmla="*/ 2367294 h 2376000"/>
              <a:gd name="connsiteX5" fmla="*/ 2464210 w 2590412"/>
              <a:gd name="connsiteY5" fmla="*/ 2376000 h 2376000"/>
              <a:gd name="connsiteX6" fmla="*/ 127790 w 2590412"/>
              <a:gd name="connsiteY6" fmla="*/ 2376000 h 2376000"/>
              <a:gd name="connsiteX7" fmla="*/ 84704 w 2590412"/>
              <a:gd name="connsiteY7" fmla="*/ 2367294 h 2376000"/>
              <a:gd name="connsiteX8" fmla="*/ 0 w 2590412"/>
              <a:gd name="connsiteY8" fmla="*/ 2239387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2376000">
                <a:moveTo>
                  <a:pt x="0" y="0"/>
                </a:moveTo>
                <a:lnTo>
                  <a:pt x="2590412" y="0"/>
                </a:lnTo>
                <a:lnTo>
                  <a:pt x="2590412" y="2247260"/>
                </a:lnTo>
                <a:lnTo>
                  <a:pt x="2581101" y="2293421"/>
                </a:lnTo>
                <a:cubicBezTo>
                  <a:pt x="2567066" y="2326635"/>
                  <a:pt x="2540481" y="2353245"/>
                  <a:pt x="2507297" y="2367294"/>
                </a:cubicBezTo>
                <a:lnTo>
                  <a:pt x="2464210" y="2376000"/>
                </a:lnTo>
                <a:lnTo>
                  <a:pt x="127790" y="2376000"/>
                </a:lnTo>
                <a:lnTo>
                  <a:pt x="84704" y="2367294"/>
                </a:lnTo>
                <a:cubicBezTo>
                  <a:pt x="34927" y="2346221"/>
                  <a:pt x="0" y="2296886"/>
                  <a:pt x="0" y="2239387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DC4216AD-469D-4270-B573-2D2A2F5F615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3694810" y="1857375"/>
            <a:ext cx="2592000" cy="2373800"/>
          </a:xfrm>
          <a:custGeom>
            <a:avLst/>
            <a:gdLst>
              <a:gd name="connsiteX0" fmla="*/ 124173 w 2592000"/>
              <a:gd name="connsiteY0" fmla="*/ 0 h 2373800"/>
              <a:gd name="connsiteX1" fmla="*/ 2467827 w 2592000"/>
              <a:gd name="connsiteY1" fmla="*/ 0 h 2373800"/>
              <a:gd name="connsiteX2" fmla="*/ 2592000 w 2592000"/>
              <a:gd name="connsiteY2" fmla="*/ 124173 h 2373800"/>
              <a:gd name="connsiteX3" fmla="*/ 2592000 w 2592000"/>
              <a:gd name="connsiteY3" fmla="*/ 2373800 h 2373800"/>
              <a:gd name="connsiteX4" fmla="*/ 0 w 2592000"/>
              <a:gd name="connsiteY4" fmla="*/ 2373800 h 2373800"/>
              <a:gd name="connsiteX5" fmla="*/ 0 w 2592000"/>
              <a:gd name="connsiteY5" fmla="*/ 124173 h 2373800"/>
              <a:gd name="connsiteX6" fmla="*/ 124173 w 2592000"/>
              <a:gd name="connsiteY6" fmla="*/ 0 h 23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2373800">
                <a:moveTo>
                  <a:pt x="124173" y="0"/>
                </a:moveTo>
                <a:lnTo>
                  <a:pt x="2467827" y="0"/>
                </a:lnTo>
                <a:cubicBezTo>
                  <a:pt x="2536406" y="0"/>
                  <a:pt x="2592000" y="55594"/>
                  <a:pt x="2592000" y="124173"/>
                </a:cubicBezTo>
                <a:lnTo>
                  <a:pt x="2592000" y="2373800"/>
                </a:lnTo>
                <a:lnTo>
                  <a:pt x="0" y="2373800"/>
                </a:lnTo>
                <a:lnTo>
                  <a:pt x="0" y="124173"/>
                </a:lnTo>
                <a:cubicBezTo>
                  <a:pt x="0" y="55594"/>
                  <a:pt x="55594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8F7D00E7-B4C2-44FA-B33E-57E0984581E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3694810" y="4231175"/>
            <a:ext cx="2590412" cy="2379175"/>
          </a:xfrm>
          <a:custGeom>
            <a:avLst/>
            <a:gdLst>
              <a:gd name="connsiteX0" fmla="*/ 0 w 2590412"/>
              <a:gd name="connsiteY0" fmla="*/ 0 h 2376000"/>
              <a:gd name="connsiteX1" fmla="*/ 2590412 w 2590412"/>
              <a:gd name="connsiteY1" fmla="*/ 0 h 2376000"/>
              <a:gd name="connsiteX2" fmla="*/ 2590412 w 2590412"/>
              <a:gd name="connsiteY2" fmla="*/ 2247260 h 2376000"/>
              <a:gd name="connsiteX3" fmla="*/ 2581101 w 2590412"/>
              <a:gd name="connsiteY3" fmla="*/ 2293421 h 2376000"/>
              <a:gd name="connsiteX4" fmla="*/ 2507297 w 2590412"/>
              <a:gd name="connsiteY4" fmla="*/ 2367294 h 2376000"/>
              <a:gd name="connsiteX5" fmla="*/ 2464210 w 2590412"/>
              <a:gd name="connsiteY5" fmla="*/ 2376000 h 2376000"/>
              <a:gd name="connsiteX6" fmla="*/ 127790 w 2590412"/>
              <a:gd name="connsiteY6" fmla="*/ 2376000 h 2376000"/>
              <a:gd name="connsiteX7" fmla="*/ 84704 w 2590412"/>
              <a:gd name="connsiteY7" fmla="*/ 2367294 h 2376000"/>
              <a:gd name="connsiteX8" fmla="*/ 0 w 2590412"/>
              <a:gd name="connsiteY8" fmla="*/ 2239387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2376000">
                <a:moveTo>
                  <a:pt x="0" y="0"/>
                </a:moveTo>
                <a:lnTo>
                  <a:pt x="2590412" y="0"/>
                </a:lnTo>
                <a:lnTo>
                  <a:pt x="2590412" y="2247260"/>
                </a:lnTo>
                <a:lnTo>
                  <a:pt x="2581101" y="2293421"/>
                </a:lnTo>
                <a:cubicBezTo>
                  <a:pt x="2567066" y="2326635"/>
                  <a:pt x="2540481" y="2353245"/>
                  <a:pt x="2507297" y="2367294"/>
                </a:cubicBezTo>
                <a:lnTo>
                  <a:pt x="2464210" y="2376000"/>
                </a:lnTo>
                <a:lnTo>
                  <a:pt x="127790" y="2376000"/>
                </a:lnTo>
                <a:lnTo>
                  <a:pt x="84704" y="2367294"/>
                </a:lnTo>
                <a:cubicBezTo>
                  <a:pt x="34927" y="2346221"/>
                  <a:pt x="0" y="2296886"/>
                  <a:pt x="0" y="2239387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0B12662D-245D-437D-A924-A4C497060B6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6503795" y="1857375"/>
            <a:ext cx="2592000" cy="2373800"/>
          </a:xfrm>
          <a:custGeom>
            <a:avLst/>
            <a:gdLst>
              <a:gd name="connsiteX0" fmla="*/ 124173 w 2592000"/>
              <a:gd name="connsiteY0" fmla="*/ 0 h 2373800"/>
              <a:gd name="connsiteX1" fmla="*/ 2467827 w 2592000"/>
              <a:gd name="connsiteY1" fmla="*/ 0 h 2373800"/>
              <a:gd name="connsiteX2" fmla="*/ 2592000 w 2592000"/>
              <a:gd name="connsiteY2" fmla="*/ 124173 h 2373800"/>
              <a:gd name="connsiteX3" fmla="*/ 2592000 w 2592000"/>
              <a:gd name="connsiteY3" fmla="*/ 2373800 h 2373800"/>
              <a:gd name="connsiteX4" fmla="*/ 0 w 2592000"/>
              <a:gd name="connsiteY4" fmla="*/ 2373800 h 2373800"/>
              <a:gd name="connsiteX5" fmla="*/ 0 w 2592000"/>
              <a:gd name="connsiteY5" fmla="*/ 124173 h 2373800"/>
              <a:gd name="connsiteX6" fmla="*/ 124173 w 2592000"/>
              <a:gd name="connsiteY6" fmla="*/ 0 h 23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2373800">
                <a:moveTo>
                  <a:pt x="124173" y="0"/>
                </a:moveTo>
                <a:lnTo>
                  <a:pt x="2467827" y="0"/>
                </a:lnTo>
                <a:cubicBezTo>
                  <a:pt x="2536406" y="0"/>
                  <a:pt x="2592000" y="55594"/>
                  <a:pt x="2592000" y="124173"/>
                </a:cubicBezTo>
                <a:lnTo>
                  <a:pt x="2592000" y="2373800"/>
                </a:lnTo>
                <a:lnTo>
                  <a:pt x="0" y="2373800"/>
                </a:lnTo>
                <a:lnTo>
                  <a:pt x="0" y="124173"/>
                </a:lnTo>
                <a:cubicBezTo>
                  <a:pt x="0" y="55594"/>
                  <a:pt x="55594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2682A65C-8DBB-481D-A5B6-62F986E1C8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 bwMode="gray">
          <a:xfrm>
            <a:off x="6503795" y="4231175"/>
            <a:ext cx="2590412" cy="2379175"/>
          </a:xfrm>
          <a:custGeom>
            <a:avLst/>
            <a:gdLst>
              <a:gd name="connsiteX0" fmla="*/ 0 w 2590412"/>
              <a:gd name="connsiteY0" fmla="*/ 0 h 2376000"/>
              <a:gd name="connsiteX1" fmla="*/ 2590412 w 2590412"/>
              <a:gd name="connsiteY1" fmla="*/ 0 h 2376000"/>
              <a:gd name="connsiteX2" fmla="*/ 2590412 w 2590412"/>
              <a:gd name="connsiteY2" fmla="*/ 2247260 h 2376000"/>
              <a:gd name="connsiteX3" fmla="*/ 2581101 w 2590412"/>
              <a:gd name="connsiteY3" fmla="*/ 2293421 h 2376000"/>
              <a:gd name="connsiteX4" fmla="*/ 2507297 w 2590412"/>
              <a:gd name="connsiteY4" fmla="*/ 2367294 h 2376000"/>
              <a:gd name="connsiteX5" fmla="*/ 2464210 w 2590412"/>
              <a:gd name="connsiteY5" fmla="*/ 2376000 h 2376000"/>
              <a:gd name="connsiteX6" fmla="*/ 127790 w 2590412"/>
              <a:gd name="connsiteY6" fmla="*/ 2376000 h 2376000"/>
              <a:gd name="connsiteX7" fmla="*/ 84704 w 2590412"/>
              <a:gd name="connsiteY7" fmla="*/ 2367294 h 2376000"/>
              <a:gd name="connsiteX8" fmla="*/ 0 w 2590412"/>
              <a:gd name="connsiteY8" fmla="*/ 2239387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2376000">
                <a:moveTo>
                  <a:pt x="0" y="0"/>
                </a:moveTo>
                <a:lnTo>
                  <a:pt x="2590412" y="0"/>
                </a:lnTo>
                <a:lnTo>
                  <a:pt x="2590412" y="2247260"/>
                </a:lnTo>
                <a:lnTo>
                  <a:pt x="2581101" y="2293421"/>
                </a:lnTo>
                <a:cubicBezTo>
                  <a:pt x="2567066" y="2326635"/>
                  <a:pt x="2540481" y="2353245"/>
                  <a:pt x="2507297" y="2367294"/>
                </a:cubicBezTo>
                <a:lnTo>
                  <a:pt x="2464210" y="2376000"/>
                </a:lnTo>
                <a:lnTo>
                  <a:pt x="127790" y="2376000"/>
                </a:lnTo>
                <a:lnTo>
                  <a:pt x="84704" y="2367294"/>
                </a:lnTo>
                <a:cubicBezTo>
                  <a:pt x="34927" y="2346221"/>
                  <a:pt x="0" y="2296886"/>
                  <a:pt x="0" y="2239387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defRPr sz="1200" b="0">
                <a:solidFill>
                  <a:schemeClr val="tx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48C4110B-15E8-498D-8DB1-8E49EE979B8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9312781" y="1857375"/>
            <a:ext cx="2592000" cy="2373800"/>
          </a:xfrm>
          <a:custGeom>
            <a:avLst/>
            <a:gdLst>
              <a:gd name="connsiteX0" fmla="*/ 124173 w 2592000"/>
              <a:gd name="connsiteY0" fmla="*/ 0 h 2373800"/>
              <a:gd name="connsiteX1" fmla="*/ 2467827 w 2592000"/>
              <a:gd name="connsiteY1" fmla="*/ 0 h 2373800"/>
              <a:gd name="connsiteX2" fmla="*/ 2592000 w 2592000"/>
              <a:gd name="connsiteY2" fmla="*/ 124173 h 2373800"/>
              <a:gd name="connsiteX3" fmla="*/ 2592000 w 2592000"/>
              <a:gd name="connsiteY3" fmla="*/ 2373800 h 2373800"/>
              <a:gd name="connsiteX4" fmla="*/ 0 w 2592000"/>
              <a:gd name="connsiteY4" fmla="*/ 2373800 h 2373800"/>
              <a:gd name="connsiteX5" fmla="*/ 0 w 2592000"/>
              <a:gd name="connsiteY5" fmla="*/ 124173 h 2373800"/>
              <a:gd name="connsiteX6" fmla="*/ 124173 w 2592000"/>
              <a:gd name="connsiteY6" fmla="*/ 0 h 23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2373800">
                <a:moveTo>
                  <a:pt x="124173" y="0"/>
                </a:moveTo>
                <a:lnTo>
                  <a:pt x="2467827" y="0"/>
                </a:lnTo>
                <a:cubicBezTo>
                  <a:pt x="2536406" y="0"/>
                  <a:pt x="2592000" y="55594"/>
                  <a:pt x="2592000" y="124173"/>
                </a:cubicBezTo>
                <a:lnTo>
                  <a:pt x="2592000" y="2373800"/>
                </a:lnTo>
                <a:lnTo>
                  <a:pt x="0" y="2373800"/>
                </a:lnTo>
                <a:lnTo>
                  <a:pt x="0" y="124173"/>
                </a:lnTo>
                <a:cubicBezTo>
                  <a:pt x="0" y="55594"/>
                  <a:pt x="55594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111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41" name="Textplatzhalter 40">
            <a:extLst>
              <a:ext uri="{FF2B5EF4-FFF2-40B4-BE49-F238E27FC236}">
                <a16:creationId xmlns:a16="http://schemas.microsoft.com/office/drawing/2014/main" id="{F1DD9F68-E4C4-4A59-85D9-1B6D5E296AB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 bwMode="gray">
          <a:xfrm>
            <a:off x="9312781" y="4231175"/>
            <a:ext cx="2590412" cy="2379175"/>
          </a:xfrm>
          <a:custGeom>
            <a:avLst/>
            <a:gdLst>
              <a:gd name="connsiteX0" fmla="*/ 0 w 2590412"/>
              <a:gd name="connsiteY0" fmla="*/ 0 h 2376000"/>
              <a:gd name="connsiteX1" fmla="*/ 2590412 w 2590412"/>
              <a:gd name="connsiteY1" fmla="*/ 0 h 2376000"/>
              <a:gd name="connsiteX2" fmla="*/ 2590412 w 2590412"/>
              <a:gd name="connsiteY2" fmla="*/ 2247260 h 2376000"/>
              <a:gd name="connsiteX3" fmla="*/ 2581101 w 2590412"/>
              <a:gd name="connsiteY3" fmla="*/ 2293421 h 2376000"/>
              <a:gd name="connsiteX4" fmla="*/ 2507297 w 2590412"/>
              <a:gd name="connsiteY4" fmla="*/ 2367294 h 2376000"/>
              <a:gd name="connsiteX5" fmla="*/ 2464210 w 2590412"/>
              <a:gd name="connsiteY5" fmla="*/ 2376000 h 2376000"/>
              <a:gd name="connsiteX6" fmla="*/ 127790 w 2590412"/>
              <a:gd name="connsiteY6" fmla="*/ 2376000 h 2376000"/>
              <a:gd name="connsiteX7" fmla="*/ 84704 w 2590412"/>
              <a:gd name="connsiteY7" fmla="*/ 2367294 h 2376000"/>
              <a:gd name="connsiteX8" fmla="*/ 0 w 2590412"/>
              <a:gd name="connsiteY8" fmla="*/ 2239387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2376000">
                <a:moveTo>
                  <a:pt x="0" y="0"/>
                </a:moveTo>
                <a:lnTo>
                  <a:pt x="2590412" y="0"/>
                </a:lnTo>
                <a:lnTo>
                  <a:pt x="2590412" y="2247260"/>
                </a:lnTo>
                <a:lnTo>
                  <a:pt x="2581101" y="2293421"/>
                </a:lnTo>
                <a:cubicBezTo>
                  <a:pt x="2567066" y="2326635"/>
                  <a:pt x="2540481" y="2353245"/>
                  <a:pt x="2507297" y="2367294"/>
                </a:cubicBezTo>
                <a:lnTo>
                  <a:pt x="2464210" y="2376000"/>
                </a:lnTo>
                <a:lnTo>
                  <a:pt x="127790" y="2376000"/>
                </a:lnTo>
                <a:lnTo>
                  <a:pt x="84704" y="2367294"/>
                </a:lnTo>
                <a:cubicBezTo>
                  <a:pt x="34927" y="2346221"/>
                  <a:pt x="0" y="2296886"/>
                  <a:pt x="0" y="2239387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1000"/>
              </a:spcBef>
              <a:spcAft>
                <a:spcPts val="0"/>
              </a:spcAft>
              <a:defRPr sz="1200" b="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defRPr sz="1200" b="0">
                <a:solidFill>
                  <a:schemeClr val="tx1"/>
                </a:solidFill>
              </a:defRPr>
            </a:lvl3pPr>
            <a:lvl4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4pPr>
            <a:lvl5pPr marL="216000" indent="-216000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5pPr>
            <a:lvl6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6pPr>
            <a:lvl7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7pPr>
            <a:lvl8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8pPr>
            <a:lvl9pPr marL="216000" indent="-216000" algn="l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F71C7EE-D6A8-4410-BA46-D508AD2D8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4E2E513-9D22-49C5-A95E-260B80B50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A94B6B3-E331-4F6D-9918-628D3674A564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532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zweispalti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54025" y="0"/>
            <a:ext cx="8640000" cy="1425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2pPr>
            <a:lvl3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3pPr>
            <a:lvl4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4pPr>
            <a:lvl5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5pPr>
            <a:lvl6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6pPr>
            <a:lvl7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7pPr>
            <a:lvl8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8pPr>
            <a:lvl9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9pPr>
          </a:lstStyle>
          <a:p>
            <a:pPr lvl="0"/>
            <a:r>
              <a:rPr lang="de-DE" dirty="0"/>
              <a:t>Agenda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55010DE-94A0-4DFC-AA6A-9A8EA78CEF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6374" y="1857375"/>
            <a:ext cx="9503813" cy="4320000"/>
          </a:xfrm>
        </p:spPr>
        <p:txBody>
          <a:bodyPr numCol="2" spcCol="864000"/>
          <a:lstStyle>
            <a:lvl1pPr marL="360000" indent="-360000">
              <a:spcBef>
                <a:spcPts val="1000"/>
              </a:spcBef>
              <a:spcAft>
                <a:spcPts val="500"/>
              </a:spcAft>
              <a:buClr>
                <a:schemeClr val="tx1"/>
              </a:buClr>
              <a:buFont typeface="+mj-lt"/>
              <a:buAutoNum type="arabicPeriod"/>
              <a:defRPr sz="1600" b="1">
                <a:solidFill>
                  <a:schemeClr val="tx1"/>
                </a:solidFill>
              </a:defRPr>
            </a:lvl1pPr>
            <a:lvl2pPr marL="576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+mj-lt"/>
              <a:buAutoNum type="alphaLcPeriod"/>
              <a:defRPr sz="1600" b="0">
                <a:solidFill>
                  <a:schemeClr val="tx1"/>
                </a:solidFill>
              </a:defRPr>
            </a:lvl2pPr>
            <a:lvl3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3pPr>
            <a:lvl4pPr marL="576000" indent="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None/>
              <a:defRPr sz="1600" b="0">
                <a:solidFill>
                  <a:sysClr val="windowText" lastClr="000000"/>
                </a:solidFill>
              </a:defRPr>
            </a:lvl4pPr>
            <a:lvl5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5pPr>
            <a:lvl6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6pPr>
            <a:lvl7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7pPr>
            <a:lvl8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8pPr>
            <a:lvl9pPr marL="792000" indent="-21600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b="0">
                <a:solidFill>
                  <a:sysClr val="windowText" lastClr="000000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 tIns="0"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SmartArt-Platzhalter 15">
            <a:extLst>
              <a:ext uri="{FF2B5EF4-FFF2-40B4-BE49-F238E27FC236}">
                <a16:creationId xmlns:a16="http://schemas.microsoft.com/office/drawing/2014/main" id="{EE4BBD11-8834-46F6-B165-62758A26E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A74835F-3653-43DE-AB8A-55634C8FA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23026403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Bild rund mit Beschreibung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83A0F15D-ED99-43CD-AE3E-BDD3FD27E9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85825" y="1857415"/>
            <a:ext cx="2592000" cy="1295360"/>
          </a:xfrm>
          <a:custGeom>
            <a:avLst/>
            <a:gdLst>
              <a:gd name="connsiteX0" fmla="*/ 123975 w 2592000"/>
              <a:gd name="connsiteY0" fmla="*/ 0 h 1295360"/>
              <a:gd name="connsiteX1" fmla="*/ 2468025 w 2592000"/>
              <a:gd name="connsiteY1" fmla="*/ 0 h 1295360"/>
              <a:gd name="connsiteX2" fmla="*/ 2516161 w 2592000"/>
              <a:gd name="connsiteY2" fmla="*/ 9718 h 1295360"/>
              <a:gd name="connsiteX3" fmla="*/ 2592000 w 2592000"/>
              <a:gd name="connsiteY3" fmla="*/ 124133 h 1295360"/>
              <a:gd name="connsiteX4" fmla="*/ 2592000 w 2592000"/>
              <a:gd name="connsiteY4" fmla="*/ 1295360 h 1295360"/>
              <a:gd name="connsiteX5" fmla="*/ 0 w 2592000"/>
              <a:gd name="connsiteY5" fmla="*/ 1295360 h 1295360"/>
              <a:gd name="connsiteX6" fmla="*/ 0 w 2592000"/>
              <a:gd name="connsiteY6" fmla="*/ 124133 h 1295360"/>
              <a:gd name="connsiteX7" fmla="*/ 75839 w 2592000"/>
              <a:gd name="connsiteY7" fmla="*/ 9718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2000" h="1295360">
                <a:moveTo>
                  <a:pt x="123975" y="0"/>
                </a:moveTo>
                <a:lnTo>
                  <a:pt x="2468025" y="0"/>
                </a:lnTo>
                <a:lnTo>
                  <a:pt x="2516161" y="9718"/>
                </a:lnTo>
                <a:cubicBezTo>
                  <a:pt x="2560728" y="28569"/>
                  <a:pt x="2592000" y="72699"/>
                  <a:pt x="2592000" y="12413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33"/>
                </a:lnTo>
                <a:cubicBezTo>
                  <a:pt x="0" y="72699"/>
                  <a:pt x="31272" y="28569"/>
                  <a:pt x="75839" y="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28" name="Textplatzhalter 61">
            <a:extLst>
              <a:ext uri="{FF2B5EF4-FFF2-40B4-BE49-F238E27FC236}">
                <a16:creationId xmlns:a16="http://schemas.microsoft.com/office/drawing/2014/main" id="{CDA1508E-BC4C-4113-9105-2749953F8B1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885825" y="3152775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1EED0048-45B9-4C36-AD51-65FA2BED4D4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694810" y="1857415"/>
            <a:ext cx="2592000" cy="1295360"/>
          </a:xfrm>
          <a:custGeom>
            <a:avLst/>
            <a:gdLst>
              <a:gd name="connsiteX0" fmla="*/ 123975 w 2592000"/>
              <a:gd name="connsiteY0" fmla="*/ 0 h 1295360"/>
              <a:gd name="connsiteX1" fmla="*/ 2468024 w 2592000"/>
              <a:gd name="connsiteY1" fmla="*/ 0 h 1295360"/>
              <a:gd name="connsiteX2" fmla="*/ 2516160 w 2592000"/>
              <a:gd name="connsiteY2" fmla="*/ 9718 h 1295360"/>
              <a:gd name="connsiteX3" fmla="*/ 2592000 w 2592000"/>
              <a:gd name="connsiteY3" fmla="*/ 124133 h 1295360"/>
              <a:gd name="connsiteX4" fmla="*/ 2592000 w 2592000"/>
              <a:gd name="connsiteY4" fmla="*/ 1295360 h 1295360"/>
              <a:gd name="connsiteX5" fmla="*/ 0 w 2592000"/>
              <a:gd name="connsiteY5" fmla="*/ 1295360 h 1295360"/>
              <a:gd name="connsiteX6" fmla="*/ 0 w 2592000"/>
              <a:gd name="connsiteY6" fmla="*/ 124133 h 1295360"/>
              <a:gd name="connsiteX7" fmla="*/ 75839 w 2592000"/>
              <a:gd name="connsiteY7" fmla="*/ 9718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2000" h="1295360">
                <a:moveTo>
                  <a:pt x="123975" y="0"/>
                </a:moveTo>
                <a:lnTo>
                  <a:pt x="2468024" y="0"/>
                </a:lnTo>
                <a:lnTo>
                  <a:pt x="2516160" y="9718"/>
                </a:lnTo>
                <a:cubicBezTo>
                  <a:pt x="2560728" y="28569"/>
                  <a:pt x="2592000" y="72699"/>
                  <a:pt x="2592000" y="12413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33"/>
                </a:lnTo>
                <a:cubicBezTo>
                  <a:pt x="0" y="72699"/>
                  <a:pt x="31272" y="28569"/>
                  <a:pt x="75839" y="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29" name="Textplatzhalter 61">
            <a:extLst>
              <a:ext uri="{FF2B5EF4-FFF2-40B4-BE49-F238E27FC236}">
                <a16:creationId xmlns:a16="http://schemas.microsoft.com/office/drawing/2014/main" id="{98EDDA16-033F-43C7-8CB5-19133BF619B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 bwMode="gray">
          <a:xfrm>
            <a:off x="3694810" y="3152775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Bildplatzhalter 33">
            <a:extLst>
              <a:ext uri="{FF2B5EF4-FFF2-40B4-BE49-F238E27FC236}">
                <a16:creationId xmlns:a16="http://schemas.microsoft.com/office/drawing/2014/main" id="{0647988F-2046-4674-9B00-7AA537085F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03795" y="1857415"/>
            <a:ext cx="2592000" cy="1295360"/>
          </a:xfrm>
          <a:custGeom>
            <a:avLst/>
            <a:gdLst>
              <a:gd name="connsiteX0" fmla="*/ 123975 w 2592000"/>
              <a:gd name="connsiteY0" fmla="*/ 0 h 1295360"/>
              <a:gd name="connsiteX1" fmla="*/ 2468025 w 2592000"/>
              <a:gd name="connsiteY1" fmla="*/ 0 h 1295360"/>
              <a:gd name="connsiteX2" fmla="*/ 2516161 w 2592000"/>
              <a:gd name="connsiteY2" fmla="*/ 9718 h 1295360"/>
              <a:gd name="connsiteX3" fmla="*/ 2592000 w 2592000"/>
              <a:gd name="connsiteY3" fmla="*/ 124133 h 1295360"/>
              <a:gd name="connsiteX4" fmla="*/ 2592000 w 2592000"/>
              <a:gd name="connsiteY4" fmla="*/ 1295360 h 1295360"/>
              <a:gd name="connsiteX5" fmla="*/ 0 w 2592000"/>
              <a:gd name="connsiteY5" fmla="*/ 1295360 h 1295360"/>
              <a:gd name="connsiteX6" fmla="*/ 0 w 2592000"/>
              <a:gd name="connsiteY6" fmla="*/ 124133 h 1295360"/>
              <a:gd name="connsiteX7" fmla="*/ 75840 w 2592000"/>
              <a:gd name="connsiteY7" fmla="*/ 9718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2000" h="1295360">
                <a:moveTo>
                  <a:pt x="123975" y="0"/>
                </a:moveTo>
                <a:lnTo>
                  <a:pt x="2468025" y="0"/>
                </a:lnTo>
                <a:lnTo>
                  <a:pt x="2516161" y="9718"/>
                </a:lnTo>
                <a:cubicBezTo>
                  <a:pt x="2560728" y="28569"/>
                  <a:pt x="2592000" y="72699"/>
                  <a:pt x="2592000" y="12413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33"/>
                </a:lnTo>
                <a:cubicBezTo>
                  <a:pt x="0" y="72699"/>
                  <a:pt x="31272" y="28569"/>
                  <a:pt x="75840" y="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0" name="Textplatzhalter 61">
            <a:extLst>
              <a:ext uri="{FF2B5EF4-FFF2-40B4-BE49-F238E27FC236}">
                <a16:creationId xmlns:a16="http://schemas.microsoft.com/office/drawing/2014/main" id="{8E45F67A-AD6D-4F28-8DEF-9AD2A183CFAA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 bwMode="gray">
          <a:xfrm>
            <a:off x="6503795" y="3152775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C57789D7-7545-4293-9781-02B0B6F33B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9312781" y="1857415"/>
            <a:ext cx="2592000" cy="1295360"/>
          </a:xfrm>
          <a:custGeom>
            <a:avLst/>
            <a:gdLst>
              <a:gd name="connsiteX0" fmla="*/ 123975 w 2592000"/>
              <a:gd name="connsiteY0" fmla="*/ 0 h 1295360"/>
              <a:gd name="connsiteX1" fmla="*/ 2468025 w 2592000"/>
              <a:gd name="connsiteY1" fmla="*/ 0 h 1295360"/>
              <a:gd name="connsiteX2" fmla="*/ 2516161 w 2592000"/>
              <a:gd name="connsiteY2" fmla="*/ 9718 h 1295360"/>
              <a:gd name="connsiteX3" fmla="*/ 2592000 w 2592000"/>
              <a:gd name="connsiteY3" fmla="*/ 124133 h 1295360"/>
              <a:gd name="connsiteX4" fmla="*/ 2592000 w 2592000"/>
              <a:gd name="connsiteY4" fmla="*/ 1295360 h 1295360"/>
              <a:gd name="connsiteX5" fmla="*/ 0 w 2592000"/>
              <a:gd name="connsiteY5" fmla="*/ 1295360 h 1295360"/>
              <a:gd name="connsiteX6" fmla="*/ 0 w 2592000"/>
              <a:gd name="connsiteY6" fmla="*/ 124133 h 1295360"/>
              <a:gd name="connsiteX7" fmla="*/ 75839 w 2592000"/>
              <a:gd name="connsiteY7" fmla="*/ 9718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2000" h="1295360">
                <a:moveTo>
                  <a:pt x="123975" y="0"/>
                </a:moveTo>
                <a:lnTo>
                  <a:pt x="2468025" y="0"/>
                </a:lnTo>
                <a:lnTo>
                  <a:pt x="2516161" y="9718"/>
                </a:lnTo>
                <a:cubicBezTo>
                  <a:pt x="2560728" y="28569"/>
                  <a:pt x="2592000" y="72699"/>
                  <a:pt x="2592000" y="12413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33"/>
                </a:lnTo>
                <a:cubicBezTo>
                  <a:pt x="0" y="72699"/>
                  <a:pt x="31272" y="28569"/>
                  <a:pt x="75839" y="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1" name="Textplatzhalter 61">
            <a:extLst>
              <a:ext uri="{FF2B5EF4-FFF2-40B4-BE49-F238E27FC236}">
                <a16:creationId xmlns:a16="http://schemas.microsoft.com/office/drawing/2014/main" id="{E240E55E-5377-49E3-8E0F-8E1D3F37C8DC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 bwMode="gray">
          <a:xfrm>
            <a:off x="9312781" y="3152775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Bildplatzhalter 41">
            <a:extLst>
              <a:ext uri="{FF2B5EF4-FFF2-40B4-BE49-F238E27FC236}">
                <a16:creationId xmlns:a16="http://schemas.microsoft.com/office/drawing/2014/main" id="{1B571028-A387-4A46-98BF-926A552075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885825" y="4342108"/>
            <a:ext cx="2592000" cy="1295360"/>
          </a:xfrm>
          <a:custGeom>
            <a:avLst/>
            <a:gdLst>
              <a:gd name="connsiteX0" fmla="*/ 124173 w 2592000"/>
              <a:gd name="connsiteY0" fmla="*/ 0 h 1295360"/>
              <a:gd name="connsiteX1" fmla="*/ 2467827 w 2592000"/>
              <a:gd name="connsiteY1" fmla="*/ 0 h 1295360"/>
              <a:gd name="connsiteX2" fmla="*/ 2592000 w 2592000"/>
              <a:gd name="connsiteY2" fmla="*/ 124173 h 1295360"/>
              <a:gd name="connsiteX3" fmla="*/ 2592000 w 2592000"/>
              <a:gd name="connsiteY3" fmla="*/ 1295360 h 1295360"/>
              <a:gd name="connsiteX4" fmla="*/ 0 w 2592000"/>
              <a:gd name="connsiteY4" fmla="*/ 1295360 h 1295360"/>
              <a:gd name="connsiteX5" fmla="*/ 0 w 2592000"/>
              <a:gd name="connsiteY5" fmla="*/ 124173 h 1295360"/>
              <a:gd name="connsiteX6" fmla="*/ 124173 w 2592000"/>
              <a:gd name="connsiteY6" fmla="*/ 0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1295360">
                <a:moveTo>
                  <a:pt x="124173" y="0"/>
                </a:moveTo>
                <a:lnTo>
                  <a:pt x="2467827" y="0"/>
                </a:lnTo>
                <a:cubicBezTo>
                  <a:pt x="2536406" y="0"/>
                  <a:pt x="2592000" y="55594"/>
                  <a:pt x="2592000" y="12417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73"/>
                </a:lnTo>
                <a:cubicBezTo>
                  <a:pt x="0" y="55594"/>
                  <a:pt x="55594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6" name="Textplatzhalter 61">
            <a:extLst>
              <a:ext uri="{FF2B5EF4-FFF2-40B4-BE49-F238E27FC236}">
                <a16:creationId xmlns:a16="http://schemas.microsoft.com/office/drawing/2014/main" id="{C43DA8D7-E6C3-402C-8B0E-CA333CC3C1F7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 bwMode="gray">
          <a:xfrm>
            <a:off x="885825" y="5638002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Bildplatzhalter 43">
            <a:extLst>
              <a:ext uri="{FF2B5EF4-FFF2-40B4-BE49-F238E27FC236}">
                <a16:creationId xmlns:a16="http://schemas.microsoft.com/office/drawing/2014/main" id="{481BA71E-CCF9-4A7C-9D4C-7FE9DF645B1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694810" y="4342108"/>
            <a:ext cx="2592000" cy="1295360"/>
          </a:xfrm>
          <a:custGeom>
            <a:avLst/>
            <a:gdLst>
              <a:gd name="connsiteX0" fmla="*/ 124173 w 2592000"/>
              <a:gd name="connsiteY0" fmla="*/ 0 h 1295360"/>
              <a:gd name="connsiteX1" fmla="*/ 2467826 w 2592000"/>
              <a:gd name="connsiteY1" fmla="*/ 0 h 1295360"/>
              <a:gd name="connsiteX2" fmla="*/ 2592000 w 2592000"/>
              <a:gd name="connsiteY2" fmla="*/ 124173 h 1295360"/>
              <a:gd name="connsiteX3" fmla="*/ 2592000 w 2592000"/>
              <a:gd name="connsiteY3" fmla="*/ 1295360 h 1295360"/>
              <a:gd name="connsiteX4" fmla="*/ 0 w 2592000"/>
              <a:gd name="connsiteY4" fmla="*/ 1295360 h 1295360"/>
              <a:gd name="connsiteX5" fmla="*/ 0 w 2592000"/>
              <a:gd name="connsiteY5" fmla="*/ 124173 h 1295360"/>
              <a:gd name="connsiteX6" fmla="*/ 124173 w 2592000"/>
              <a:gd name="connsiteY6" fmla="*/ 0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1295360">
                <a:moveTo>
                  <a:pt x="124173" y="0"/>
                </a:moveTo>
                <a:lnTo>
                  <a:pt x="2467826" y="0"/>
                </a:lnTo>
                <a:cubicBezTo>
                  <a:pt x="2536405" y="0"/>
                  <a:pt x="2592000" y="55594"/>
                  <a:pt x="2592000" y="12417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73"/>
                </a:lnTo>
                <a:cubicBezTo>
                  <a:pt x="0" y="55594"/>
                  <a:pt x="55594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7" name="Textplatzhalter 61">
            <a:extLst>
              <a:ext uri="{FF2B5EF4-FFF2-40B4-BE49-F238E27FC236}">
                <a16:creationId xmlns:a16="http://schemas.microsoft.com/office/drawing/2014/main" id="{15E77A41-C74F-4F73-8C0F-C561496E127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 bwMode="gray">
          <a:xfrm>
            <a:off x="3694810" y="5638002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Bildplatzhalter 46">
            <a:extLst>
              <a:ext uri="{FF2B5EF4-FFF2-40B4-BE49-F238E27FC236}">
                <a16:creationId xmlns:a16="http://schemas.microsoft.com/office/drawing/2014/main" id="{7A911478-E9B4-4BE7-B4EB-23FD6F01718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6503795" y="4342108"/>
            <a:ext cx="2592000" cy="1295360"/>
          </a:xfrm>
          <a:custGeom>
            <a:avLst/>
            <a:gdLst>
              <a:gd name="connsiteX0" fmla="*/ 124173 w 2592000"/>
              <a:gd name="connsiteY0" fmla="*/ 0 h 1295360"/>
              <a:gd name="connsiteX1" fmla="*/ 2467827 w 2592000"/>
              <a:gd name="connsiteY1" fmla="*/ 0 h 1295360"/>
              <a:gd name="connsiteX2" fmla="*/ 2592000 w 2592000"/>
              <a:gd name="connsiteY2" fmla="*/ 124173 h 1295360"/>
              <a:gd name="connsiteX3" fmla="*/ 2592000 w 2592000"/>
              <a:gd name="connsiteY3" fmla="*/ 1295360 h 1295360"/>
              <a:gd name="connsiteX4" fmla="*/ 0 w 2592000"/>
              <a:gd name="connsiteY4" fmla="*/ 1295360 h 1295360"/>
              <a:gd name="connsiteX5" fmla="*/ 0 w 2592000"/>
              <a:gd name="connsiteY5" fmla="*/ 124173 h 1295360"/>
              <a:gd name="connsiteX6" fmla="*/ 124173 w 2592000"/>
              <a:gd name="connsiteY6" fmla="*/ 0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1295360">
                <a:moveTo>
                  <a:pt x="124173" y="0"/>
                </a:moveTo>
                <a:lnTo>
                  <a:pt x="2467827" y="0"/>
                </a:lnTo>
                <a:cubicBezTo>
                  <a:pt x="2536406" y="0"/>
                  <a:pt x="2592000" y="55594"/>
                  <a:pt x="2592000" y="12417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73"/>
                </a:lnTo>
                <a:cubicBezTo>
                  <a:pt x="0" y="55594"/>
                  <a:pt x="55595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8" name="Textplatzhalter 61">
            <a:extLst>
              <a:ext uri="{FF2B5EF4-FFF2-40B4-BE49-F238E27FC236}">
                <a16:creationId xmlns:a16="http://schemas.microsoft.com/office/drawing/2014/main" id="{97A2BB9C-D87B-462C-BDBD-3AFF71FC747C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 bwMode="gray">
          <a:xfrm>
            <a:off x="6503795" y="5638002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0" name="Bildplatzhalter 49">
            <a:extLst>
              <a:ext uri="{FF2B5EF4-FFF2-40B4-BE49-F238E27FC236}">
                <a16:creationId xmlns:a16="http://schemas.microsoft.com/office/drawing/2014/main" id="{7EA2A02F-35FD-430B-A667-443C59ED228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9312781" y="4342108"/>
            <a:ext cx="2592000" cy="1295360"/>
          </a:xfrm>
          <a:custGeom>
            <a:avLst/>
            <a:gdLst>
              <a:gd name="connsiteX0" fmla="*/ 124173 w 2592000"/>
              <a:gd name="connsiteY0" fmla="*/ 0 h 1295360"/>
              <a:gd name="connsiteX1" fmla="*/ 2467827 w 2592000"/>
              <a:gd name="connsiteY1" fmla="*/ 0 h 1295360"/>
              <a:gd name="connsiteX2" fmla="*/ 2592000 w 2592000"/>
              <a:gd name="connsiteY2" fmla="*/ 124173 h 1295360"/>
              <a:gd name="connsiteX3" fmla="*/ 2592000 w 2592000"/>
              <a:gd name="connsiteY3" fmla="*/ 1295360 h 1295360"/>
              <a:gd name="connsiteX4" fmla="*/ 0 w 2592000"/>
              <a:gd name="connsiteY4" fmla="*/ 1295360 h 1295360"/>
              <a:gd name="connsiteX5" fmla="*/ 0 w 2592000"/>
              <a:gd name="connsiteY5" fmla="*/ 124173 h 1295360"/>
              <a:gd name="connsiteX6" fmla="*/ 124173 w 2592000"/>
              <a:gd name="connsiteY6" fmla="*/ 0 h 12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1295360">
                <a:moveTo>
                  <a:pt x="124173" y="0"/>
                </a:moveTo>
                <a:lnTo>
                  <a:pt x="2467827" y="0"/>
                </a:lnTo>
                <a:cubicBezTo>
                  <a:pt x="2536406" y="0"/>
                  <a:pt x="2592000" y="55594"/>
                  <a:pt x="2592000" y="124173"/>
                </a:cubicBezTo>
                <a:lnTo>
                  <a:pt x="2592000" y="1295360"/>
                </a:lnTo>
                <a:lnTo>
                  <a:pt x="0" y="1295360"/>
                </a:lnTo>
                <a:lnTo>
                  <a:pt x="0" y="124173"/>
                </a:lnTo>
                <a:cubicBezTo>
                  <a:pt x="0" y="55594"/>
                  <a:pt x="55594" y="0"/>
                  <a:pt x="124173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76200" dir="5400000" algn="ctr" rotWithShape="0">
              <a:srgbClr val="000000">
                <a:alpha val="40000"/>
              </a:srgbClr>
            </a:outerShdw>
          </a:effectLst>
        </p:spPr>
        <p:txBody>
          <a:bodyPr wrap="square" lIns="0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</a:t>
            </a:r>
          </a:p>
        </p:txBody>
      </p:sp>
      <p:sp>
        <p:nvSpPr>
          <p:cNvPr id="39" name="Textplatzhalter 61">
            <a:extLst>
              <a:ext uri="{FF2B5EF4-FFF2-40B4-BE49-F238E27FC236}">
                <a16:creationId xmlns:a16="http://schemas.microsoft.com/office/drawing/2014/main" id="{F4FF36DC-05F1-4AC7-9BF8-893B3900BAA6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 bwMode="gray">
          <a:xfrm>
            <a:off x="9312781" y="5638002"/>
            <a:ext cx="2592000" cy="972841"/>
          </a:xfrm>
          <a:custGeom>
            <a:avLst/>
            <a:gdLst>
              <a:gd name="connsiteX0" fmla="*/ 0 w 2590412"/>
              <a:gd name="connsiteY0" fmla="*/ 0 h 986331"/>
              <a:gd name="connsiteX1" fmla="*/ 2590412 w 2590412"/>
              <a:gd name="connsiteY1" fmla="*/ 0 h 986331"/>
              <a:gd name="connsiteX2" fmla="*/ 2590412 w 2590412"/>
              <a:gd name="connsiteY2" fmla="*/ 857591 h 986331"/>
              <a:gd name="connsiteX3" fmla="*/ 2581101 w 2590412"/>
              <a:gd name="connsiteY3" fmla="*/ 903752 h 986331"/>
              <a:gd name="connsiteX4" fmla="*/ 2507297 w 2590412"/>
              <a:gd name="connsiteY4" fmla="*/ 977625 h 986331"/>
              <a:gd name="connsiteX5" fmla="*/ 2464210 w 2590412"/>
              <a:gd name="connsiteY5" fmla="*/ 986331 h 986331"/>
              <a:gd name="connsiteX6" fmla="*/ 127790 w 2590412"/>
              <a:gd name="connsiteY6" fmla="*/ 986331 h 986331"/>
              <a:gd name="connsiteX7" fmla="*/ 84704 w 2590412"/>
              <a:gd name="connsiteY7" fmla="*/ 977625 h 986331"/>
              <a:gd name="connsiteX8" fmla="*/ 0 w 2590412"/>
              <a:gd name="connsiteY8" fmla="*/ 849718 h 9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412" h="986331">
                <a:moveTo>
                  <a:pt x="0" y="0"/>
                </a:moveTo>
                <a:lnTo>
                  <a:pt x="2590412" y="0"/>
                </a:lnTo>
                <a:lnTo>
                  <a:pt x="2590412" y="857591"/>
                </a:lnTo>
                <a:lnTo>
                  <a:pt x="2581101" y="903752"/>
                </a:lnTo>
                <a:cubicBezTo>
                  <a:pt x="2567066" y="936966"/>
                  <a:pt x="2540481" y="963576"/>
                  <a:pt x="2507297" y="977625"/>
                </a:cubicBezTo>
                <a:lnTo>
                  <a:pt x="2464210" y="986331"/>
                </a:lnTo>
                <a:lnTo>
                  <a:pt x="127790" y="986331"/>
                </a:lnTo>
                <a:lnTo>
                  <a:pt x="84704" y="977625"/>
                </a:lnTo>
                <a:cubicBezTo>
                  <a:pt x="34927" y="956552"/>
                  <a:pt x="0" y="907217"/>
                  <a:pt x="0" y="849718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905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None/>
              <a:defRPr sz="1600" b="1">
                <a:solidFill>
                  <a:schemeClr val="tx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60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A2E59C-87DB-4E37-8C05-4A8015765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5" name="SmartArt-Platzhalter 15">
            <a:extLst>
              <a:ext uri="{FF2B5EF4-FFF2-40B4-BE49-F238E27FC236}">
                <a16:creationId xmlns:a16="http://schemas.microsoft.com/office/drawing/2014/main" id="{B52703F8-16D8-45BE-932F-B1BEA20E4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FC8026E-E59A-46A3-B56A-E744AABEA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97CD919-7212-47D8-8F6F-515C0918E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117B8C8-9AAC-4654-AC86-E9FB2E7A49C3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821280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groß + Rahmen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martArt-Platzhalter 8">
            <a:extLst>
              <a:ext uri="{FF2B5EF4-FFF2-40B4-BE49-F238E27FC236}">
                <a16:creationId xmlns:a16="http://schemas.microsoft.com/office/drawing/2014/main" id="{86DCA8E0-6DE1-41C2-A4CF-C5D7D88B9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5"/>
          </p:nvPr>
        </p:nvSpPr>
        <p:spPr>
          <a:xfrm>
            <a:off x="5207000" y="0"/>
            <a:ext cx="7797800" cy="7042150"/>
          </a:xfrm>
          <a:gradFill>
            <a:gsLst>
              <a:gs pos="0">
                <a:schemeClr val="tx2"/>
              </a:gs>
              <a:gs pos="65000">
                <a:schemeClr val="bg2"/>
              </a:gs>
            </a:gsLst>
            <a:lin ang="18600000" scaled="0"/>
          </a:gra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Klicken Sie auf das Symbol, um die SmartArt-Grafik hinzuzufügen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4319588" cy="14255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F3FA2A8C-1E1F-4D8E-9247-11E5E421E12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854700" y="0"/>
            <a:ext cx="7150099" cy="6394451"/>
          </a:xfrm>
          <a:prstGeom prst="rect">
            <a:avLst/>
          </a:prstGeom>
          <a:solidFill>
            <a:srgbClr val="FBFBFA"/>
          </a:solidFill>
        </p:spPr>
        <p:txBody>
          <a:bodyPr wrap="square" tIns="237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453EB0-6637-4907-B2D1-6C37793ED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4" y="1860550"/>
            <a:ext cx="3456000" cy="47529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841B041-CA0D-4759-85BB-58F8C4E18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4" name="SmartArt-Platzhalter 15">
            <a:extLst>
              <a:ext uri="{FF2B5EF4-FFF2-40B4-BE49-F238E27FC236}">
                <a16:creationId xmlns:a16="http://schemas.microsoft.com/office/drawing/2014/main" id="{5EDF0ADB-90DF-45DE-AC55-A33E7A440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59FF047-2FC3-4E0C-B8DD-F0065B68B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A3C6FDB-F7E0-4420-94AF-9EB51B7B8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7EFEAD6-58CA-4F13-AD0D-0F8D42AA65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791351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zit + Bild mittel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85826" y="1857375"/>
            <a:ext cx="6480174" cy="2160588"/>
          </a:xfrm>
        </p:spPr>
        <p:txBody>
          <a:bodyPr tIns="0" anchor="b" anchorCtr="0"/>
          <a:lstStyle>
            <a:lvl1pPr>
              <a:defRPr sz="4400"/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>
              <a:spcAft>
                <a:spcPts val="1200"/>
              </a:spcAft>
            </a:pPr>
            <a:r>
              <a:rPr lang="de-DE" sz="4400" b="1">
                <a:solidFill>
                  <a:schemeClr val="tx1"/>
                </a:solidFill>
              </a:rPr>
              <a:t>Ein Fazit das, wenn möglich, über drei Zeilen läuft.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657D9F6-47DF-4537-BA49-88E2C901CD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7799384" y="0"/>
            <a:ext cx="5205416" cy="7042150"/>
          </a:xfrm>
          <a:prstGeom prst="rect">
            <a:avLst/>
          </a:prstGeom>
        </p:spPr>
        <p:txBody>
          <a:bodyPr wrap="square" tIns="1692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r>
              <a:rPr lang="de-DE" dirty="0"/>
              <a:t>Fügen Sie ein Bild über Klicken auf das Symbol ein.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Alternativ kopieren 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FC6CE49-8131-45C4-8208-ABE8558B90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885825" y="4449763"/>
            <a:ext cx="3887789" cy="8636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C4F3F7-16CB-4F84-8485-79DFED148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BE251DA7-B68F-4762-A498-842243BF2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E40F9BD-6A61-4496-9C98-422ACB726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AEBE099-8D2A-4380-8986-3E7F883F0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DCE79FE-14B3-4AF6-A34D-B0D81249F697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8074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01177144-A38E-4961-81B7-E7C230F26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042150"/>
          </a:xfrm>
          <a:prstGeom prst="rect">
            <a:avLst/>
          </a:prstGeom>
          <a:gradFill>
            <a:gsLst>
              <a:gs pos="100000">
                <a:schemeClr val="tx2"/>
              </a:gs>
              <a:gs pos="15000">
                <a:schemeClr val="bg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C946C5E9-67F3-4FA9-98A5-49C7599BD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Gray">
          <a:xfrm>
            <a:off x="1756884" y="417513"/>
            <a:ext cx="9065516" cy="5327650"/>
          </a:xfrm>
        </p:spPr>
        <p:txBody>
          <a:bodyPr tIns="0" anchor="ctr"/>
          <a:lstStyle>
            <a:lvl1pPr algn="ctr">
              <a:defRPr sz="4800">
                <a:solidFill>
                  <a:schemeClr val="bg1"/>
                </a:solidFill>
              </a:defRPr>
            </a:lvl1pPr>
            <a:lvl2pPr algn="ctr">
              <a:defRPr sz="4800">
                <a:solidFill>
                  <a:schemeClr val="bg1"/>
                </a:solidFill>
              </a:defRPr>
            </a:lvl2pPr>
            <a:lvl3pPr algn="ctr">
              <a:defRPr sz="4800">
                <a:solidFill>
                  <a:schemeClr val="bg1"/>
                </a:solidFill>
              </a:defRPr>
            </a:lvl3pPr>
            <a:lvl4pPr algn="ctr">
              <a:defRPr sz="4800">
                <a:solidFill>
                  <a:schemeClr val="bg1"/>
                </a:solidFill>
              </a:defRPr>
            </a:lvl4pPr>
            <a:lvl5pPr algn="ctr">
              <a:defRPr sz="4800">
                <a:solidFill>
                  <a:schemeClr val="bg1"/>
                </a:solidFill>
              </a:defRPr>
            </a:lvl5pPr>
            <a:lvl6pPr algn="ctr">
              <a:defRPr sz="4800">
                <a:solidFill>
                  <a:schemeClr val="bg1"/>
                </a:solidFill>
              </a:defRPr>
            </a:lvl6pPr>
            <a:lvl7pPr algn="ctr">
              <a:defRPr sz="4800">
                <a:solidFill>
                  <a:schemeClr val="bg1"/>
                </a:solidFill>
              </a:defRPr>
            </a:lvl7pPr>
            <a:lvl8pPr algn="ctr">
              <a:defRPr sz="4800">
                <a:solidFill>
                  <a:schemeClr val="bg1"/>
                </a:solidFill>
              </a:defRPr>
            </a:lvl8pPr>
            <a:lvl9pPr algn="ctr">
              <a:defRPr sz="48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„Maecenas </a:t>
            </a:r>
            <a:r>
              <a:rPr lang="de-DE" err="1"/>
              <a:t>port</a:t>
            </a:r>
            <a:r>
              <a:rPr lang="de-DE"/>
              <a:t> </a:t>
            </a:r>
            <a:r>
              <a:rPr lang="de-DE" err="1"/>
              <a:t>titor</a:t>
            </a:r>
            <a:r>
              <a:rPr lang="de-DE"/>
              <a:t> </a:t>
            </a:r>
            <a:r>
              <a:rPr lang="de-DE" err="1"/>
              <a:t>massa</a:t>
            </a:r>
            <a:r>
              <a:rPr lang="de-DE"/>
              <a:t> </a:t>
            </a:r>
            <a:br>
              <a:rPr lang="de-DE"/>
            </a:br>
            <a:r>
              <a:rPr lang="de-DE" err="1"/>
              <a:t>Fusce</a:t>
            </a:r>
            <a:r>
              <a:rPr lang="de-DE"/>
              <a:t> </a:t>
            </a:r>
            <a:r>
              <a:rPr lang="de-DE" err="1"/>
              <a:t>posuere</a:t>
            </a:r>
            <a:r>
              <a:rPr lang="de-DE"/>
              <a:t> </a:t>
            </a:r>
            <a:r>
              <a:rPr lang="de-DE" err="1"/>
              <a:t>pulvinar</a:t>
            </a:r>
            <a:r>
              <a:rPr lang="de-DE"/>
              <a:t> </a:t>
            </a:r>
            <a:r>
              <a:rPr lang="de-DE" err="1"/>
              <a:t>tricies</a:t>
            </a:r>
            <a:r>
              <a:rPr lang="de-DE"/>
              <a:t> </a:t>
            </a:r>
            <a:br>
              <a:rPr lang="de-DE"/>
            </a:br>
            <a:r>
              <a:rPr lang="de-DE" err="1"/>
              <a:t>purus</a:t>
            </a:r>
            <a:r>
              <a:rPr lang="de-DE"/>
              <a:t> – Zitat mehrzeilig.“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FC6CE49-8131-45C4-8208-ABE8558B90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756884" y="5745163"/>
            <a:ext cx="9065516" cy="863600"/>
          </a:xfrm>
        </p:spPr>
        <p:txBody>
          <a:bodyPr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ctr"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None/>
              <a:defRPr sz="1600" b="0">
                <a:solidFill>
                  <a:schemeClr val="bg1"/>
                </a:solidFill>
              </a:defRPr>
            </a:lvl3pPr>
            <a:lvl4pPr marL="0" indent="0" algn="ctr"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Symbol" panose="05050102010706020507" pitchFamily="18" charset="2"/>
              <a:buNone/>
              <a:defRPr sz="1600" b="0">
                <a:solidFill>
                  <a:schemeClr val="bg1"/>
                </a:solidFill>
              </a:defRPr>
            </a:lvl4pPr>
            <a:lvl5pPr marL="0" indent="0" algn="ctr"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None/>
              <a:defRPr sz="1600" b="0">
                <a:solidFill>
                  <a:schemeClr val="bg1"/>
                </a:solidFill>
              </a:defRPr>
            </a:lvl5pPr>
            <a:lvl6pPr marL="0" indent="0" algn="ctr"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ctr"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ctr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ctr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/>
              <a:t>Vorname Name</a:t>
            </a:r>
          </a:p>
          <a:p>
            <a:pPr lvl="1"/>
            <a:r>
              <a:rPr lang="de-DE" noProof="0"/>
              <a:t>Bezeichnung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F2FAF0-6DEF-411D-BBC5-727B7351E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00806263-F138-4856-8DF0-F4D858D60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216000" rIns="216000" bIns="216000" rtlCol="0" anchor="t" anchorCtr="0">
            <a:noAutofit/>
          </a:bodyPr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FA9848-F931-42F5-A0EA-B6BD676C8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49AA5E-F774-4857-AA8A-2071E2D87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B7B582-08E4-4681-A347-A6C384EEA7D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58087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0FF71807-0930-49A6-9438-5F98BE12D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BF5B9470-BEFC-42AF-A4E9-C5DEF6EB6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 bwMode="gray">
          <a:xfrm>
            <a:off x="3423719" y="4233600"/>
            <a:ext cx="6157362" cy="43603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1400" b="1" kern="1200" baseline="0">
                <a:latin typeface="+mj-lt"/>
              </a:defRPr>
            </a:lvl2pPr>
            <a:lvl3pPr eaLnBrk="1" hangingPunct="1">
              <a:defRPr sz="1400" b="1" kern="1200" baseline="0">
                <a:latin typeface="+mj-lt"/>
              </a:defRPr>
            </a:lvl3pPr>
            <a:lvl4pPr eaLnBrk="1" hangingPunct="1">
              <a:defRPr sz="1400" b="1" kern="1200" baseline="0">
                <a:latin typeface="+mn-lt"/>
              </a:defRPr>
            </a:lvl4pPr>
            <a:lvl5pPr eaLnBrk="1" hangingPunct="1">
              <a:defRPr sz="1400" b="1" kern="1200" baseline="0">
                <a:latin typeface="+mj-lt"/>
              </a:defRPr>
            </a:lvl5pPr>
            <a:lvl6pPr eaLnBrk="1" hangingPunct="1">
              <a:defRPr sz="1400" b="1" kern="1200" baseline="0">
                <a:latin typeface="+mj-lt"/>
              </a:defRPr>
            </a:lvl6pPr>
            <a:lvl7pPr eaLnBrk="1" hangingPunct="1">
              <a:defRPr sz="1400" b="1" kern="1200" baseline="0">
                <a:latin typeface="+mj-lt"/>
              </a:defRPr>
            </a:lvl7pPr>
            <a:lvl8pPr eaLnBrk="1" hangingPunct="1">
              <a:defRPr sz="1400" b="1" kern="1200" baseline="0">
                <a:latin typeface="+mj-lt"/>
              </a:defRPr>
            </a:lvl8pPr>
            <a:lvl9pPr eaLnBrk="1" hangingPunct="1">
              <a:defRPr sz="1400" b="1" kern="1200" baseline="0">
                <a:latin typeface="+mj-lt"/>
              </a:defRPr>
            </a:lvl9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noProof="1">
                <a:solidFill>
                  <a:sysClr val="windowText" lastClr="000000"/>
                </a:solidFill>
                <a:latin typeface="Compatil DATEV" panose="02060503060505020203" pitchFamily="18" charset="0"/>
              </a:rPr>
              <a:t>Zukunft gestalten. </a:t>
            </a:r>
            <a:r>
              <a:rPr lang="de-DE" sz="3200" noProof="1">
                <a:latin typeface="Compatil DATEV" panose="02060503060505020203" pitchFamily="18" charset="0"/>
              </a:rPr>
              <a:t>Gemeinsam.</a:t>
            </a:r>
            <a:endParaRPr kumimoji="0" lang="de-DE" sz="3200" b="1" i="0" u="none" strike="noStrike" kern="1200" cap="none" spc="0" normalizeH="0" baseline="0" noProof="1">
              <a:ln>
                <a:noFill/>
              </a:ln>
              <a:effectLst/>
              <a:uLnTx/>
              <a:uFillTx/>
              <a:latin typeface="Compatil DATEV" panose="02060503060505020203" pitchFamily="18" charset="0"/>
            </a:endParaRPr>
          </a:p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1" i="0" u="none" strike="noStrike" kern="120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mpatil DATEV" panose="02060503060505020203" pitchFamily="18" charset="0"/>
              <a:ea typeface="+mj-ea"/>
              <a:cs typeface="+mj-cs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38C22C-E1B0-44F4-BDC2-2EA831E3C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329055"/>
            <a:ext cx="1296984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4054-2D83-4E4C-B9EF-9AC639A5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29055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B83A3F-B981-41C2-8F2A-B021DA2D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29055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2" name="Gruppieren 1" descr="Datev Logo">
            <a:extLst>
              <a:ext uri="{FF2B5EF4-FFF2-40B4-BE49-F238E27FC236}">
                <a16:creationId xmlns:a16="http://schemas.microsoft.com/office/drawing/2014/main" id="{2646EC03-5E74-4FB9-9B2B-F56486C07670}"/>
              </a:ext>
            </a:extLst>
          </p:cNvPr>
          <p:cNvGrpSpPr/>
          <p:nvPr userDrawn="1"/>
        </p:nvGrpSpPr>
        <p:grpSpPr>
          <a:xfrm>
            <a:off x="5834938" y="2289600"/>
            <a:ext cx="1334925" cy="1316045"/>
            <a:chOff x="5834938" y="2289600"/>
            <a:chExt cx="1334925" cy="1316045"/>
          </a:xfrm>
        </p:grpSpPr>
        <p:sp>
          <p:nvSpPr>
            <p:cNvPr id="14" name="BILDMARKE">
              <a:extLst>
                <a:ext uri="{FF2B5EF4-FFF2-40B4-BE49-F238E27FC236}">
                  <a16:creationId xmlns:a16="http://schemas.microsoft.com/office/drawing/2014/main" id="{5CE3462C-8DA3-453D-9C64-ED0F8858E1E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34938" y="2289600"/>
              <a:ext cx="1330053" cy="940902"/>
            </a:xfrm>
            <a:custGeom>
              <a:avLst/>
              <a:gdLst>
                <a:gd name="T0" fmla="*/ 0 w 4368"/>
                <a:gd name="T1" fmla="*/ 0 h 3090"/>
                <a:gd name="T2" fmla="*/ 4368 w 4368"/>
                <a:gd name="T3" fmla="*/ 0 h 3090"/>
                <a:gd name="T4" fmla="*/ 4368 w 4368"/>
                <a:gd name="T5" fmla="*/ 3090 h 3090"/>
                <a:gd name="T6" fmla="*/ 0 w 4368"/>
                <a:gd name="T7" fmla="*/ 3090 h 3090"/>
                <a:gd name="T8" fmla="*/ 0 w 4368"/>
                <a:gd name="T9" fmla="*/ 0 h 3090"/>
                <a:gd name="T10" fmla="*/ 0 w 4368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8" h="3090">
                  <a:moveTo>
                    <a:pt x="0" y="0"/>
                  </a:moveTo>
                  <a:lnTo>
                    <a:pt x="4368" y="0"/>
                  </a:lnTo>
                  <a:lnTo>
                    <a:pt x="4368" y="3090"/>
                  </a:lnTo>
                  <a:lnTo>
                    <a:pt x="0" y="3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  <p:sp>
          <p:nvSpPr>
            <p:cNvPr id="15" name="DATEV">
              <a:extLst>
                <a:ext uri="{FF2B5EF4-FFF2-40B4-BE49-F238E27FC236}">
                  <a16:creationId xmlns:a16="http://schemas.microsoft.com/office/drawing/2014/main" id="{4E32C730-96B7-4E11-B90C-B8620C31834F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5836156" y="3300841"/>
              <a:ext cx="1333707" cy="304804"/>
            </a:xfrm>
            <a:custGeom>
              <a:avLst/>
              <a:gdLst>
                <a:gd name="T0" fmla="*/ 211 w 4466"/>
                <a:gd name="T1" fmla="*/ 848 h 1020"/>
                <a:gd name="T2" fmla="*/ 329 w 4466"/>
                <a:gd name="T3" fmla="*/ 848 h 1020"/>
                <a:gd name="T4" fmla="*/ 667 w 4466"/>
                <a:gd name="T5" fmla="*/ 510 h 1020"/>
                <a:gd name="T6" fmla="*/ 384 w 4466"/>
                <a:gd name="T7" fmla="*/ 173 h 1020"/>
                <a:gd name="T8" fmla="*/ 211 w 4466"/>
                <a:gd name="T9" fmla="*/ 173 h 1020"/>
                <a:gd name="T10" fmla="*/ 211 w 4466"/>
                <a:gd name="T11" fmla="*/ 848 h 1020"/>
                <a:gd name="T12" fmla="*/ 0 w 4466"/>
                <a:gd name="T13" fmla="*/ 0 h 1020"/>
                <a:gd name="T14" fmla="*/ 400 w 4466"/>
                <a:gd name="T15" fmla="*/ 0 h 1020"/>
                <a:gd name="T16" fmla="*/ 879 w 4466"/>
                <a:gd name="T17" fmla="*/ 518 h 1020"/>
                <a:gd name="T18" fmla="*/ 368 w 4466"/>
                <a:gd name="T19" fmla="*/ 1020 h 1020"/>
                <a:gd name="T20" fmla="*/ 0 w 4466"/>
                <a:gd name="T21" fmla="*/ 1020 h 1020"/>
                <a:gd name="T22" fmla="*/ 0 w 4466"/>
                <a:gd name="T23" fmla="*/ 0 h 1020"/>
                <a:gd name="T24" fmla="*/ 2692 w 4466"/>
                <a:gd name="T25" fmla="*/ 0 h 1020"/>
                <a:gd name="T26" fmla="*/ 3375 w 4466"/>
                <a:gd name="T27" fmla="*/ 0 h 1020"/>
                <a:gd name="T28" fmla="*/ 3375 w 4466"/>
                <a:gd name="T29" fmla="*/ 173 h 1020"/>
                <a:gd name="T30" fmla="*/ 2911 w 4466"/>
                <a:gd name="T31" fmla="*/ 173 h 1020"/>
                <a:gd name="T32" fmla="*/ 2911 w 4466"/>
                <a:gd name="T33" fmla="*/ 400 h 1020"/>
                <a:gd name="T34" fmla="*/ 3343 w 4466"/>
                <a:gd name="T35" fmla="*/ 400 h 1020"/>
                <a:gd name="T36" fmla="*/ 3343 w 4466"/>
                <a:gd name="T37" fmla="*/ 573 h 1020"/>
                <a:gd name="T38" fmla="*/ 2911 w 4466"/>
                <a:gd name="T39" fmla="*/ 573 h 1020"/>
                <a:gd name="T40" fmla="*/ 2911 w 4466"/>
                <a:gd name="T41" fmla="*/ 856 h 1020"/>
                <a:gd name="T42" fmla="*/ 3398 w 4466"/>
                <a:gd name="T43" fmla="*/ 856 h 1020"/>
                <a:gd name="T44" fmla="*/ 3398 w 4466"/>
                <a:gd name="T45" fmla="*/ 1020 h 1020"/>
                <a:gd name="T46" fmla="*/ 2692 w 4466"/>
                <a:gd name="T47" fmla="*/ 1020 h 1020"/>
                <a:gd name="T48" fmla="*/ 2692 w 4466"/>
                <a:gd name="T49" fmla="*/ 0 h 1020"/>
                <a:gd name="T50" fmla="*/ 1334 w 4466"/>
                <a:gd name="T51" fmla="*/ 1020 h 1020"/>
                <a:gd name="T52" fmla="*/ 1334 w 4466"/>
                <a:gd name="T53" fmla="*/ 856 h 1020"/>
                <a:gd name="T54" fmla="*/ 1616 w 4466"/>
                <a:gd name="T55" fmla="*/ 856 h 1020"/>
                <a:gd name="T56" fmla="*/ 1365 w 4466"/>
                <a:gd name="T57" fmla="*/ 212 h 1020"/>
                <a:gd name="T58" fmla="*/ 1059 w 4466"/>
                <a:gd name="T59" fmla="*/ 1020 h 1020"/>
                <a:gd name="T60" fmla="*/ 839 w 4466"/>
                <a:gd name="T61" fmla="*/ 1020 h 1020"/>
                <a:gd name="T62" fmla="*/ 1232 w 4466"/>
                <a:gd name="T63" fmla="*/ 0 h 1020"/>
                <a:gd name="T64" fmla="*/ 1499 w 4466"/>
                <a:gd name="T65" fmla="*/ 0 h 1020"/>
                <a:gd name="T66" fmla="*/ 1899 w 4466"/>
                <a:gd name="T67" fmla="*/ 1020 h 1020"/>
                <a:gd name="T68" fmla="*/ 1334 w 4466"/>
                <a:gd name="T69" fmla="*/ 1020 h 1020"/>
                <a:gd name="T70" fmla="*/ 1726 w 4466"/>
                <a:gd name="T71" fmla="*/ 173 h 1020"/>
                <a:gd name="T72" fmla="*/ 1726 w 4466"/>
                <a:gd name="T73" fmla="*/ 0 h 1020"/>
                <a:gd name="T74" fmla="*/ 2605 w 4466"/>
                <a:gd name="T75" fmla="*/ 0 h 1020"/>
                <a:gd name="T76" fmla="*/ 2605 w 4466"/>
                <a:gd name="T77" fmla="*/ 173 h 1020"/>
                <a:gd name="T78" fmla="*/ 2284 w 4466"/>
                <a:gd name="T79" fmla="*/ 173 h 1020"/>
                <a:gd name="T80" fmla="*/ 2284 w 4466"/>
                <a:gd name="T81" fmla="*/ 1020 h 1020"/>
                <a:gd name="T82" fmla="*/ 2056 w 4466"/>
                <a:gd name="T83" fmla="*/ 1020 h 1020"/>
                <a:gd name="T84" fmla="*/ 2056 w 4466"/>
                <a:gd name="T85" fmla="*/ 173 h 1020"/>
                <a:gd name="T86" fmla="*/ 1726 w 4466"/>
                <a:gd name="T87" fmla="*/ 173 h 1020"/>
                <a:gd name="T88" fmla="*/ 3924 w 4466"/>
                <a:gd name="T89" fmla="*/ 0 h 1020"/>
                <a:gd name="T90" fmla="*/ 3924 w 4466"/>
                <a:gd name="T91" fmla="*/ 173 h 1020"/>
                <a:gd name="T92" fmla="*/ 4183 w 4466"/>
                <a:gd name="T93" fmla="*/ 173 h 1020"/>
                <a:gd name="T94" fmla="*/ 3948 w 4466"/>
                <a:gd name="T95" fmla="*/ 793 h 1020"/>
                <a:gd name="T96" fmla="*/ 3657 w 4466"/>
                <a:gd name="T97" fmla="*/ 0 h 1020"/>
                <a:gd name="T98" fmla="*/ 3429 w 4466"/>
                <a:gd name="T99" fmla="*/ 0 h 1020"/>
                <a:gd name="T100" fmla="*/ 3830 w 4466"/>
                <a:gd name="T101" fmla="*/ 1020 h 1020"/>
                <a:gd name="T102" fmla="*/ 4073 w 4466"/>
                <a:gd name="T103" fmla="*/ 1020 h 1020"/>
                <a:gd name="T104" fmla="*/ 4466 w 4466"/>
                <a:gd name="T105" fmla="*/ 0 h 1020"/>
                <a:gd name="T106" fmla="*/ 3924 w 4466"/>
                <a:gd name="T10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66" h="1020">
                  <a:moveTo>
                    <a:pt x="211" y="848"/>
                  </a:moveTo>
                  <a:cubicBezTo>
                    <a:pt x="329" y="848"/>
                    <a:pt x="329" y="848"/>
                    <a:pt x="329" y="848"/>
                  </a:cubicBezTo>
                  <a:cubicBezTo>
                    <a:pt x="510" y="848"/>
                    <a:pt x="659" y="730"/>
                    <a:pt x="667" y="510"/>
                  </a:cubicBezTo>
                  <a:cubicBezTo>
                    <a:pt x="675" y="298"/>
                    <a:pt x="557" y="173"/>
                    <a:pt x="384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1" y="848"/>
                    <a:pt x="211" y="848"/>
                    <a:pt x="211" y="848"/>
                  </a:cubicBezTo>
                  <a:close/>
                  <a:moveTo>
                    <a:pt x="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675" y="0"/>
                    <a:pt x="871" y="204"/>
                    <a:pt x="879" y="518"/>
                  </a:cubicBezTo>
                  <a:cubicBezTo>
                    <a:pt x="879" y="801"/>
                    <a:pt x="643" y="1020"/>
                    <a:pt x="368" y="1020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92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5" y="173"/>
                    <a:pt x="3375" y="173"/>
                    <a:pt x="3375" y="173"/>
                  </a:cubicBezTo>
                  <a:cubicBezTo>
                    <a:pt x="2911" y="173"/>
                    <a:pt x="2911" y="173"/>
                    <a:pt x="2911" y="173"/>
                  </a:cubicBezTo>
                  <a:cubicBezTo>
                    <a:pt x="2911" y="400"/>
                    <a:pt x="2911" y="400"/>
                    <a:pt x="2911" y="400"/>
                  </a:cubicBezTo>
                  <a:cubicBezTo>
                    <a:pt x="3343" y="400"/>
                    <a:pt x="3343" y="400"/>
                    <a:pt x="3343" y="400"/>
                  </a:cubicBezTo>
                  <a:cubicBezTo>
                    <a:pt x="3343" y="573"/>
                    <a:pt x="3343" y="573"/>
                    <a:pt x="3343" y="573"/>
                  </a:cubicBezTo>
                  <a:cubicBezTo>
                    <a:pt x="2911" y="573"/>
                    <a:pt x="2911" y="573"/>
                    <a:pt x="2911" y="573"/>
                  </a:cubicBezTo>
                  <a:cubicBezTo>
                    <a:pt x="2911" y="856"/>
                    <a:pt x="2911" y="856"/>
                    <a:pt x="2911" y="856"/>
                  </a:cubicBezTo>
                  <a:cubicBezTo>
                    <a:pt x="3398" y="856"/>
                    <a:pt x="3398" y="856"/>
                    <a:pt x="3398" y="856"/>
                  </a:cubicBezTo>
                  <a:cubicBezTo>
                    <a:pt x="3398" y="1020"/>
                    <a:pt x="3398" y="1020"/>
                    <a:pt x="3398" y="1020"/>
                  </a:cubicBezTo>
                  <a:cubicBezTo>
                    <a:pt x="2692" y="1020"/>
                    <a:pt x="2692" y="1020"/>
                    <a:pt x="2692" y="1020"/>
                  </a:cubicBezTo>
                  <a:cubicBezTo>
                    <a:pt x="2692" y="0"/>
                    <a:pt x="2692" y="0"/>
                    <a:pt x="2692" y="0"/>
                  </a:cubicBezTo>
                  <a:close/>
                  <a:moveTo>
                    <a:pt x="1334" y="1020"/>
                  </a:moveTo>
                  <a:cubicBezTo>
                    <a:pt x="1334" y="856"/>
                    <a:pt x="1334" y="856"/>
                    <a:pt x="1334" y="856"/>
                  </a:cubicBezTo>
                  <a:cubicBezTo>
                    <a:pt x="1616" y="856"/>
                    <a:pt x="1616" y="856"/>
                    <a:pt x="1616" y="856"/>
                  </a:cubicBezTo>
                  <a:cubicBezTo>
                    <a:pt x="1365" y="212"/>
                    <a:pt x="1365" y="212"/>
                    <a:pt x="1365" y="212"/>
                  </a:cubicBezTo>
                  <a:cubicBezTo>
                    <a:pt x="1059" y="1020"/>
                    <a:pt x="1059" y="1020"/>
                    <a:pt x="1059" y="1020"/>
                  </a:cubicBezTo>
                  <a:cubicBezTo>
                    <a:pt x="839" y="1020"/>
                    <a:pt x="839" y="1020"/>
                    <a:pt x="839" y="102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899" y="1020"/>
                    <a:pt x="1899" y="1020"/>
                    <a:pt x="1899" y="1020"/>
                  </a:cubicBezTo>
                  <a:cubicBezTo>
                    <a:pt x="1334" y="1020"/>
                    <a:pt x="1334" y="1020"/>
                    <a:pt x="1334" y="1020"/>
                  </a:cubicBezTo>
                  <a:close/>
                  <a:moveTo>
                    <a:pt x="1726" y="173"/>
                  </a:moveTo>
                  <a:cubicBezTo>
                    <a:pt x="1726" y="0"/>
                    <a:pt x="1726" y="0"/>
                    <a:pt x="1726" y="0"/>
                  </a:cubicBezTo>
                  <a:cubicBezTo>
                    <a:pt x="2605" y="0"/>
                    <a:pt x="2605" y="0"/>
                    <a:pt x="2605" y="0"/>
                  </a:cubicBezTo>
                  <a:cubicBezTo>
                    <a:pt x="2605" y="173"/>
                    <a:pt x="2605" y="173"/>
                    <a:pt x="2605" y="173"/>
                  </a:cubicBezTo>
                  <a:cubicBezTo>
                    <a:pt x="2284" y="173"/>
                    <a:pt x="2284" y="173"/>
                    <a:pt x="2284" y="173"/>
                  </a:cubicBezTo>
                  <a:cubicBezTo>
                    <a:pt x="2284" y="1020"/>
                    <a:pt x="2284" y="1020"/>
                    <a:pt x="2284" y="1020"/>
                  </a:cubicBezTo>
                  <a:cubicBezTo>
                    <a:pt x="2056" y="1020"/>
                    <a:pt x="2056" y="1020"/>
                    <a:pt x="2056" y="1020"/>
                  </a:cubicBezTo>
                  <a:cubicBezTo>
                    <a:pt x="2056" y="173"/>
                    <a:pt x="2056" y="173"/>
                    <a:pt x="2056" y="173"/>
                  </a:cubicBezTo>
                  <a:cubicBezTo>
                    <a:pt x="1726" y="173"/>
                    <a:pt x="1726" y="173"/>
                    <a:pt x="1726" y="173"/>
                  </a:cubicBezTo>
                  <a:close/>
                  <a:moveTo>
                    <a:pt x="3924" y="0"/>
                  </a:moveTo>
                  <a:cubicBezTo>
                    <a:pt x="3924" y="173"/>
                    <a:pt x="3924" y="173"/>
                    <a:pt x="3924" y="173"/>
                  </a:cubicBezTo>
                  <a:cubicBezTo>
                    <a:pt x="4183" y="173"/>
                    <a:pt x="4183" y="173"/>
                    <a:pt x="4183" y="173"/>
                  </a:cubicBezTo>
                  <a:cubicBezTo>
                    <a:pt x="3948" y="793"/>
                    <a:pt x="3948" y="793"/>
                    <a:pt x="3948" y="793"/>
                  </a:cubicBezTo>
                  <a:cubicBezTo>
                    <a:pt x="3657" y="0"/>
                    <a:pt x="3657" y="0"/>
                    <a:pt x="3657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830" y="1020"/>
                    <a:pt x="3830" y="1020"/>
                    <a:pt x="3830" y="1020"/>
                  </a:cubicBezTo>
                  <a:cubicBezTo>
                    <a:pt x="4073" y="1020"/>
                    <a:pt x="4073" y="1020"/>
                    <a:pt x="4073" y="1020"/>
                  </a:cubicBezTo>
                  <a:cubicBezTo>
                    <a:pt x="4466" y="0"/>
                    <a:pt x="4466" y="0"/>
                    <a:pt x="4466" y="0"/>
                  </a:cubicBezTo>
                  <a:cubicBezTo>
                    <a:pt x="3924" y="0"/>
                    <a:pt x="3924" y="0"/>
                    <a:pt x="392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</p:grpSp>
      <p:sp>
        <p:nvSpPr>
          <p:cNvPr id="20" name="Copyright">
            <a:extLst>
              <a:ext uri="{FF2B5EF4-FFF2-40B4-BE49-F238E27FC236}">
                <a16:creationId xmlns:a16="http://schemas.microsoft.com/office/drawing/2014/main" id="{7C227F76-EE59-46DD-8395-B535539DF6E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774807" y="7042150"/>
            <a:ext cx="3455186" cy="273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Symbol" panose="05050102010706020507" pitchFamily="18" charset="2"/>
              <a:buChar char="-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tx2"/>
              </a:buClr>
              <a:buFont typeface="+mj-lt"/>
              <a:buAutoNum type="arabi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+mj-lt"/>
              <a:buAutoNum type="alphaL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None/>
              <a:defRPr sz="600" kern="1200" cap="none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indent="0" algn="ctr" defTabSz="457200" fontAlgn="auto">
              <a:lnSpc>
                <a:spcPct val="100000"/>
              </a:lnSpc>
              <a:spcBef>
                <a:spcPts val="427"/>
              </a:spcBef>
              <a:spcAft>
                <a:spcPts val="427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800" b="0" noProof="1">
                <a:solidFill>
                  <a:srgbClr val="666666"/>
                </a:solidFill>
                <a:latin typeface="Segoe UI" panose="020B0502040204020203" pitchFamily="34" charset="0"/>
              </a:rPr>
              <a:t>© DATEV eG, alle Rechte vorbehalten</a:t>
            </a:r>
          </a:p>
        </p:txBody>
      </p:sp>
    </p:spTree>
    <p:extLst>
      <p:ext uri="{BB962C8B-B14F-4D97-AF65-F5344CB8AC3E}">
        <p14:creationId xmlns:p14="http://schemas.microsoft.com/office/powerpoint/2010/main" val="33421276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Verlauf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9C93EAD-090E-448C-928F-0F1FF80C4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34EDA0FD-A8BE-49BB-B458-6A039999DCA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460268" y="4233600"/>
            <a:ext cx="6084265" cy="43603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1400" b="1" kern="1200" baseline="0">
                <a:latin typeface="+mj-lt"/>
              </a:defRPr>
            </a:lvl2pPr>
            <a:lvl3pPr eaLnBrk="1" hangingPunct="1">
              <a:defRPr sz="1400" b="1" kern="1200" baseline="0">
                <a:latin typeface="+mj-lt"/>
              </a:defRPr>
            </a:lvl3pPr>
            <a:lvl4pPr eaLnBrk="1" hangingPunct="1">
              <a:defRPr sz="1400" b="1" kern="1200" baseline="0">
                <a:latin typeface="+mn-lt"/>
              </a:defRPr>
            </a:lvl4pPr>
            <a:lvl5pPr eaLnBrk="1" hangingPunct="1">
              <a:defRPr sz="1400" b="1" kern="1200" baseline="0">
                <a:latin typeface="+mj-lt"/>
              </a:defRPr>
            </a:lvl5pPr>
            <a:lvl6pPr eaLnBrk="1" hangingPunct="1">
              <a:defRPr sz="1400" b="1" kern="1200" baseline="0">
                <a:latin typeface="+mj-lt"/>
              </a:defRPr>
            </a:lvl6pPr>
            <a:lvl7pPr eaLnBrk="1" hangingPunct="1">
              <a:defRPr sz="1400" b="1" kern="1200" baseline="0">
                <a:latin typeface="+mj-lt"/>
              </a:defRPr>
            </a:lvl7pPr>
            <a:lvl8pPr eaLnBrk="1" hangingPunct="1">
              <a:defRPr sz="1400" b="1" kern="1200" baseline="0">
                <a:latin typeface="+mj-lt"/>
              </a:defRPr>
            </a:lvl8pPr>
            <a:lvl9pPr eaLnBrk="1" hangingPunct="1">
              <a:defRPr sz="1400" b="1" kern="1200" baseline="0">
                <a:latin typeface="+mj-lt"/>
              </a:defRPr>
            </a:lvl9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noProof="1">
                <a:solidFill>
                  <a:schemeClr val="bg1"/>
                </a:solidFill>
                <a:latin typeface="Compatil DATEV" panose="02060503060505020203" pitchFamily="18" charset="0"/>
              </a:rPr>
              <a:t>Zukunft gestalten. Gemeinsam.</a:t>
            </a:r>
            <a:endParaRPr kumimoji="0" lang="de-DE" sz="32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mpatil DATEV" panose="02060503060505020203" pitchFamily="18" charset="0"/>
            </a:endParaRPr>
          </a:p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mpatil DATEV" panose="02060503060505020203" pitchFamily="18" charset="0"/>
              <a:ea typeface="+mj-ea"/>
              <a:cs typeface="+mj-cs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38C22C-E1B0-44F4-BDC2-2EA831E3C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329055"/>
            <a:ext cx="1296984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4054-2D83-4E4C-B9EF-9AC639A5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29055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B83A3F-B981-41C2-8F2A-B021DA2D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29055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2" name="Gruppieren 1" descr="Datev Logo">
            <a:extLst>
              <a:ext uri="{FF2B5EF4-FFF2-40B4-BE49-F238E27FC236}">
                <a16:creationId xmlns:a16="http://schemas.microsoft.com/office/drawing/2014/main" id="{BF6BCD24-66DE-444D-83BB-E50127A74FFA}"/>
              </a:ext>
            </a:extLst>
          </p:cNvPr>
          <p:cNvGrpSpPr/>
          <p:nvPr userDrawn="1"/>
        </p:nvGrpSpPr>
        <p:grpSpPr>
          <a:xfrm>
            <a:off x="5834938" y="2289600"/>
            <a:ext cx="1334925" cy="1316045"/>
            <a:chOff x="5834938" y="2289600"/>
            <a:chExt cx="1334925" cy="1316045"/>
          </a:xfrm>
        </p:grpSpPr>
        <p:sp>
          <p:nvSpPr>
            <p:cNvPr id="22" name="BILDMARKE">
              <a:extLst>
                <a:ext uri="{FF2B5EF4-FFF2-40B4-BE49-F238E27FC236}">
                  <a16:creationId xmlns:a16="http://schemas.microsoft.com/office/drawing/2014/main" id="{12CA1419-82E1-4C89-899A-F0FD4BF3856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34938" y="2289600"/>
              <a:ext cx="1330053" cy="940902"/>
            </a:xfrm>
            <a:custGeom>
              <a:avLst/>
              <a:gdLst>
                <a:gd name="T0" fmla="*/ 0 w 4368"/>
                <a:gd name="T1" fmla="*/ 0 h 3090"/>
                <a:gd name="T2" fmla="*/ 4368 w 4368"/>
                <a:gd name="T3" fmla="*/ 0 h 3090"/>
                <a:gd name="T4" fmla="*/ 4368 w 4368"/>
                <a:gd name="T5" fmla="*/ 3090 h 3090"/>
                <a:gd name="T6" fmla="*/ 0 w 4368"/>
                <a:gd name="T7" fmla="*/ 3090 h 3090"/>
                <a:gd name="T8" fmla="*/ 0 w 4368"/>
                <a:gd name="T9" fmla="*/ 0 h 3090"/>
                <a:gd name="T10" fmla="*/ 0 w 4368"/>
                <a:gd name="T11" fmla="*/ 0 h 3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8" h="3090">
                  <a:moveTo>
                    <a:pt x="0" y="0"/>
                  </a:moveTo>
                  <a:lnTo>
                    <a:pt x="4368" y="0"/>
                  </a:lnTo>
                  <a:lnTo>
                    <a:pt x="4368" y="3090"/>
                  </a:lnTo>
                  <a:lnTo>
                    <a:pt x="0" y="3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  <p:sp>
          <p:nvSpPr>
            <p:cNvPr id="23" name="DATEV">
              <a:extLst>
                <a:ext uri="{FF2B5EF4-FFF2-40B4-BE49-F238E27FC236}">
                  <a16:creationId xmlns:a16="http://schemas.microsoft.com/office/drawing/2014/main" id="{D6778744-E6B3-4D28-B803-8194F075D1D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5836156" y="3300841"/>
              <a:ext cx="1333707" cy="304804"/>
            </a:xfrm>
            <a:custGeom>
              <a:avLst/>
              <a:gdLst>
                <a:gd name="T0" fmla="*/ 211 w 4466"/>
                <a:gd name="T1" fmla="*/ 848 h 1020"/>
                <a:gd name="T2" fmla="*/ 329 w 4466"/>
                <a:gd name="T3" fmla="*/ 848 h 1020"/>
                <a:gd name="T4" fmla="*/ 667 w 4466"/>
                <a:gd name="T5" fmla="*/ 510 h 1020"/>
                <a:gd name="T6" fmla="*/ 384 w 4466"/>
                <a:gd name="T7" fmla="*/ 173 h 1020"/>
                <a:gd name="T8" fmla="*/ 211 w 4466"/>
                <a:gd name="T9" fmla="*/ 173 h 1020"/>
                <a:gd name="T10" fmla="*/ 211 w 4466"/>
                <a:gd name="T11" fmla="*/ 848 h 1020"/>
                <a:gd name="T12" fmla="*/ 0 w 4466"/>
                <a:gd name="T13" fmla="*/ 0 h 1020"/>
                <a:gd name="T14" fmla="*/ 400 w 4466"/>
                <a:gd name="T15" fmla="*/ 0 h 1020"/>
                <a:gd name="T16" fmla="*/ 879 w 4466"/>
                <a:gd name="T17" fmla="*/ 518 h 1020"/>
                <a:gd name="T18" fmla="*/ 368 w 4466"/>
                <a:gd name="T19" fmla="*/ 1020 h 1020"/>
                <a:gd name="T20" fmla="*/ 0 w 4466"/>
                <a:gd name="T21" fmla="*/ 1020 h 1020"/>
                <a:gd name="T22" fmla="*/ 0 w 4466"/>
                <a:gd name="T23" fmla="*/ 0 h 1020"/>
                <a:gd name="T24" fmla="*/ 2692 w 4466"/>
                <a:gd name="T25" fmla="*/ 0 h 1020"/>
                <a:gd name="T26" fmla="*/ 3375 w 4466"/>
                <a:gd name="T27" fmla="*/ 0 h 1020"/>
                <a:gd name="T28" fmla="*/ 3375 w 4466"/>
                <a:gd name="T29" fmla="*/ 173 h 1020"/>
                <a:gd name="T30" fmla="*/ 2911 w 4466"/>
                <a:gd name="T31" fmla="*/ 173 h 1020"/>
                <a:gd name="T32" fmla="*/ 2911 w 4466"/>
                <a:gd name="T33" fmla="*/ 400 h 1020"/>
                <a:gd name="T34" fmla="*/ 3343 w 4466"/>
                <a:gd name="T35" fmla="*/ 400 h 1020"/>
                <a:gd name="T36" fmla="*/ 3343 w 4466"/>
                <a:gd name="T37" fmla="*/ 573 h 1020"/>
                <a:gd name="T38" fmla="*/ 2911 w 4466"/>
                <a:gd name="T39" fmla="*/ 573 h 1020"/>
                <a:gd name="T40" fmla="*/ 2911 w 4466"/>
                <a:gd name="T41" fmla="*/ 856 h 1020"/>
                <a:gd name="T42" fmla="*/ 3398 w 4466"/>
                <a:gd name="T43" fmla="*/ 856 h 1020"/>
                <a:gd name="T44" fmla="*/ 3398 w 4466"/>
                <a:gd name="T45" fmla="*/ 1020 h 1020"/>
                <a:gd name="T46" fmla="*/ 2692 w 4466"/>
                <a:gd name="T47" fmla="*/ 1020 h 1020"/>
                <a:gd name="T48" fmla="*/ 2692 w 4466"/>
                <a:gd name="T49" fmla="*/ 0 h 1020"/>
                <a:gd name="T50" fmla="*/ 1334 w 4466"/>
                <a:gd name="T51" fmla="*/ 1020 h 1020"/>
                <a:gd name="T52" fmla="*/ 1334 w 4466"/>
                <a:gd name="T53" fmla="*/ 856 h 1020"/>
                <a:gd name="T54" fmla="*/ 1616 w 4466"/>
                <a:gd name="T55" fmla="*/ 856 h 1020"/>
                <a:gd name="T56" fmla="*/ 1365 w 4466"/>
                <a:gd name="T57" fmla="*/ 212 h 1020"/>
                <a:gd name="T58" fmla="*/ 1059 w 4466"/>
                <a:gd name="T59" fmla="*/ 1020 h 1020"/>
                <a:gd name="T60" fmla="*/ 839 w 4466"/>
                <a:gd name="T61" fmla="*/ 1020 h 1020"/>
                <a:gd name="T62" fmla="*/ 1232 w 4466"/>
                <a:gd name="T63" fmla="*/ 0 h 1020"/>
                <a:gd name="T64" fmla="*/ 1499 w 4466"/>
                <a:gd name="T65" fmla="*/ 0 h 1020"/>
                <a:gd name="T66" fmla="*/ 1899 w 4466"/>
                <a:gd name="T67" fmla="*/ 1020 h 1020"/>
                <a:gd name="T68" fmla="*/ 1334 w 4466"/>
                <a:gd name="T69" fmla="*/ 1020 h 1020"/>
                <a:gd name="T70" fmla="*/ 1726 w 4466"/>
                <a:gd name="T71" fmla="*/ 173 h 1020"/>
                <a:gd name="T72" fmla="*/ 1726 w 4466"/>
                <a:gd name="T73" fmla="*/ 0 h 1020"/>
                <a:gd name="T74" fmla="*/ 2605 w 4466"/>
                <a:gd name="T75" fmla="*/ 0 h 1020"/>
                <a:gd name="T76" fmla="*/ 2605 w 4466"/>
                <a:gd name="T77" fmla="*/ 173 h 1020"/>
                <a:gd name="T78" fmla="*/ 2284 w 4466"/>
                <a:gd name="T79" fmla="*/ 173 h 1020"/>
                <a:gd name="T80" fmla="*/ 2284 w 4466"/>
                <a:gd name="T81" fmla="*/ 1020 h 1020"/>
                <a:gd name="T82" fmla="*/ 2056 w 4466"/>
                <a:gd name="T83" fmla="*/ 1020 h 1020"/>
                <a:gd name="T84" fmla="*/ 2056 w 4466"/>
                <a:gd name="T85" fmla="*/ 173 h 1020"/>
                <a:gd name="T86" fmla="*/ 1726 w 4466"/>
                <a:gd name="T87" fmla="*/ 173 h 1020"/>
                <a:gd name="T88" fmla="*/ 3924 w 4466"/>
                <a:gd name="T89" fmla="*/ 0 h 1020"/>
                <a:gd name="T90" fmla="*/ 3924 w 4466"/>
                <a:gd name="T91" fmla="*/ 173 h 1020"/>
                <a:gd name="T92" fmla="*/ 4183 w 4466"/>
                <a:gd name="T93" fmla="*/ 173 h 1020"/>
                <a:gd name="T94" fmla="*/ 3948 w 4466"/>
                <a:gd name="T95" fmla="*/ 793 h 1020"/>
                <a:gd name="T96" fmla="*/ 3657 w 4466"/>
                <a:gd name="T97" fmla="*/ 0 h 1020"/>
                <a:gd name="T98" fmla="*/ 3429 w 4466"/>
                <a:gd name="T99" fmla="*/ 0 h 1020"/>
                <a:gd name="T100" fmla="*/ 3830 w 4466"/>
                <a:gd name="T101" fmla="*/ 1020 h 1020"/>
                <a:gd name="T102" fmla="*/ 4073 w 4466"/>
                <a:gd name="T103" fmla="*/ 1020 h 1020"/>
                <a:gd name="T104" fmla="*/ 4466 w 4466"/>
                <a:gd name="T105" fmla="*/ 0 h 1020"/>
                <a:gd name="T106" fmla="*/ 3924 w 4466"/>
                <a:gd name="T10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66" h="1020">
                  <a:moveTo>
                    <a:pt x="211" y="848"/>
                  </a:moveTo>
                  <a:cubicBezTo>
                    <a:pt x="329" y="848"/>
                    <a:pt x="329" y="848"/>
                    <a:pt x="329" y="848"/>
                  </a:cubicBezTo>
                  <a:cubicBezTo>
                    <a:pt x="510" y="848"/>
                    <a:pt x="659" y="730"/>
                    <a:pt x="667" y="510"/>
                  </a:cubicBezTo>
                  <a:cubicBezTo>
                    <a:pt x="675" y="298"/>
                    <a:pt x="557" y="173"/>
                    <a:pt x="384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1" y="848"/>
                    <a:pt x="211" y="848"/>
                    <a:pt x="211" y="848"/>
                  </a:cubicBezTo>
                  <a:close/>
                  <a:moveTo>
                    <a:pt x="0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675" y="0"/>
                    <a:pt x="871" y="204"/>
                    <a:pt x="879" y="518"/>
                  </a:cubicBezTo>
                  <a:cubicBezTo>
                    <a:pt x="879" y="801"/>
                    <a:pt x="643" y="1020"/>
                    <a:pt x="368" y="1020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92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5" y="173"/>
                    <a:pt x="3375" y="173"/>
                    <a:pt x="3375" y="173"/>
                  </a:cubicBezTo>
                  <a:cubicBezTo>
                    <a:pt x="2911" y="173"/>
                    <a:pt x="2911" y="173"/>
                    <a:pt x="2911" y="173"/>
                  </a:cubicBezTo>
                  <a:cubicBezTo>
                    <a:pt x="2911" y="400"/>
                    <a:pt x="2911" y="400"/>
                    <a:pt x="2911" y="400"/>
                  </a:cubicBezTo>
                  <a:cubicBezTo>
                    <a:pt x="3343" y="400"/>
                    <a:pt x="3343" y="400"/>
                    <a:pt x="3343" y="400"/>
                  </a:cubicBezTo>
                  <a:cubicBezTo>
                    <a:pt x="3343" y="573"/>
                    <a:pt x="3343" y="573"/>
                    <a:pt x="3343" y="573"/>
                  </a:cubicBezTo>
                  <a:cubicBezTo>
                    <a:pt x="2911" y="573"/>
                    <a:pt x="2911" y="573"/>
                    <a:pt x="2911" y="573"/>
                  </a:cubicBezTo>
                  <a:cubicBezTo>
                    <a:pt x="2911" y="856"/>
                    <a:pt x="2911" y="856"/>
                    <a:pt x="2911" y="856"/>
                  </a:cubicBezTo>
                  <a:cubicBezTo>
                    <a:pt x="3398" y="856"/>
                    <a:pt x="3398" y="856"/>
                    <a:pt x="3398" y="856"/>
                  </a:cubicBezTo>
                  <a:cubicBezTo>
                    <a:pt x="3398" y="1020"/>
                    <a:pt x="3398" y="1020"/>
                    <a:pt x="3398" y="1020"/>
                  </a:cubicBezTo>
                  <a:cubicBezTo>
                    <a:pt x="2692" y="1020"/>
                    <a:pt x="2692" y="1020"/>
                    <a:pt x="2692" y="1020"/>
                  </a:cubicBezTo>
                  <a:cubicBezTo>
                    <a:pt x="2692" y="0"/>
                    <a:pt x="2692" y="0"/>
                    <a:pt x="2692" y="0"/>
                  </a:cubicBezTo>
                  <a:close/>
                  <a:moveTo>
                    <a:pt x="1334" y="1020"/>
                  </a:moveTo>
                  <a:cubicBezTo>
                    <a:pt x="1334" y="856"/>
                    <a:pt x="1334" y="856"/>
                    <a:pt x="1334" y="856"/>
                  </a:cubicBezTo>
                  <a:cubicBezTo>
                    <a:pt x="1616" y="856"/>
                    <a:pt x="1616" y="856"/>
                    <a:pt x="1616" y="856"/>
                  </a:cubicBezTo>
                  <a:cubicBezTo>
                    <a:pt x="1365" y="212"/>
                    <a:pt x="1365" y="212"/>
                    <a:pt x="1365" y="212"/>
                  </a:cubicBezTo>
                  <a:cubicBezTo>
                    <a:pt x="1059" y="1020"/>
                    <a:pt x="1059" y="1020"/>
                    <a:pt x="1059" y="1020"/>
                  </a:cubicBezTo>
                  <a:cubicBezTo>
                    <a:pt x="839" y="1020"/>
                    <a:pt x="839" y="1020"/>
                    <a:pt x="839" y="1020"/>
                  </a:cubicBezTo>
                  <a:cubicBezTo>
                    <a:pt x="1232" y="0"/>
                    <a:pt x="1232" y="0"/>
                    <a:pt x="1232" y="0"/>
                  </a:cubicBezTo>
                  <a:cubicBezTo>
                    <a:pt x="1499" y="0"/>
                    <a:pt x="1499" y="0"/>
                    <a:pt x="1499" y="0"/>
                  </a:cubicBezTo>
                  <a:cubicBezTo>
                    <a:pt x="1899" y="1020"/>
                    <a:pt x="1899" y="1020"/>
                    <a:pt x="1899" y="1020"/>
                  </a:cubicBezTo>
                  <a:cubicBezTo>
                    <a:pt x="1334" y="1020"/>
                    <a:pt x="1334" y="1020"/>
                    <a:pt x="1334" y="1020"/>
                  </a:cubicBezTo>
                  <a:close/>
                  <a:moveTo>
                    <a:pt x="1726" y="173"/>
                  </a:moveTo>
                  <a:cubicBezTo>
                    <a:pt x="1726" y="0"/>
                    <a:pt x="1726" y="0"/>
                    <a:pt x="1726" y="0"/>
                  </a:cubicBezTo>
                  <a:cubicBezTo>
                    <a:pt x="2605" y="0"/>
                    <a:pt x="2605" y="0"/>
                    <a:pt x="2605" y="0"/>
                  </a:cubicBezTo>
                  <a:cubicBezTo>
                    <a:pt x="2605" y="173"/>
                    <a:pt x="2605" y="173"/>
                    <a:pt x="2605" y="173"/>
                  </a:cubicBezTo>
                  <a:cubicBezTo>
                    <a:pt x="2284" y="173"/>
                    <a:pt x="2284" y="173"/>
                    <a:pt x="2284" y="173"/>
                  </a:cubicBezTo>
                  <a:cubicBezTo>
                    <a:pt x="2284" y="1020"/>
                    <a:pt x="2284" y="1020"/>
                    <a:pt x="2284" y="1020"/>
                  </a:cubicBezTo>
                  <a:cubicBezTo>
                    <a:pt x="2056" y="1020"/>
                    <a:pt x="2056" y="1020"/>
                    <a:pt x="2056" y="1020"/>
                  </a:cubicBezTo>
                  <a:cubicBezTo>
                    <a:pt x="2056" y="173"/>
                    <a:pt x="2056" y="173"/>
                    <a:pt x="2056" y="173"/>
                  </a:cubicBezTo>
                  <a:cubicBezTo>
                    <a:pt x="1726" y="173"/>
                    <a:pt x="1726" y="173"/>
                    <a:pt x="1726" y="173"/>
                  </a:cubicBezTo>
                  <a:close/>
                  <a:moveTo>
                    <a:pt x="3924" y="0"/>
                  </a:moveTo>
                  <a:cubicBezTo>
                    <a:pt x="3924" y="173"/>
                    <a:pt x="3924" y="173"/>
                    <a:pt x="3924" y="173"/>
                  </a:cubicBezTo>
                  <a:cubicBezTo>
                    <a:pt x="4183" y="173"/>
                    <a:pt x="4183" y="173"/>
                    <a:pt x="4183" y="173"/>
                  </a:cubicBezTo>
                  <a:cubicBezTo>
                    <a:pt x="3948" y="793"/>
                    <a:pt x="3948" y="793"/>
                    <a:pt x="3948" y="793"/>
                  </a:cubicBezTo>
                  <a:cubicBezTo>
                    <a:pt x="3657" y="0"/>
                    <a:pt x="3657" y="0"/>
                    <a:pt x="3657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830" y="1020"/>
                    <a:pt x="3830" y="1020"/>
                    <a:pt x="3830" y="1020"/>
                  </a:cubicBezTo>
                  <a:cubicBezTo>
                    <a:pt x="4073" y="1020"/>
                    <a:pt x="4073" y="1020"/>
                    <a:pt x="4073" y="1020"/>
                  </a:cubicBezTo>
                  <a:cubicBezTo>
                    <a:pt x="4466" y="0"/>
                    <a:pt x="4466" y="0"/>
                    <a:pt x="4466" y="0"/>
                  </a:cubicBezTo>
                  <a:cubicBezTo>
                    <a:pt x="3924" y="0"/>
                    <a:pt x="3924" y="0"/>
                    <a:pt x="39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</a:bodyPr>
            <a:lstStyle/>
            <a:p>
              <a:endParaRPr lang="de-DE" sz="2048" dirty="0">
                <a:latin typeface="Segoe UI" panose="020B0502040204020203" pitchFamily="34" charset="0"/>
              </a:endParaRPr>
            </a:p>
          </p:txBody>
        </p:sp>
      </p:grpSp>
      <p:sp>
        <p:nvSpPr>
          <p:cNvPr id="28" name="Copyright">
            <a:extLst>
              <a:ext uri="{FF2B5EF4-FFF2-40B4-BE49-F238E27FC236}">
                <a16:creationId xmlns:a16="http://schemas.microsoft.com/office/drawing/2014/main" id="{BBB50046-B4C6-4A59-B972-7AC28B953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 bwMode="gray">
          <a:xfrm>
            <a:off x="4774807" y="7042150"/>
            <a:ext cx="3455186" cy="273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Symbol" panose="05050102010706020507" pitchFamily="18" charset="2"/>
              <a:buChar char="-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tx2"/>
              </a:buClr>
              <a:buFont typeface="+mj-lt"/>
              <a:buAutoNum type="arabi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+mj-lt"/>
              <a:buAutoNum type="alphaL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None/>
              <a:defRPr sz="600" kern="1200" cap="none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indent="0" algn="ctr" defTabSz="457200" fontAlgn="auto">
              <a:lnSpc>
                <a:spcPct val="100000"/>
              </a:lnSpc>
              <a:spcBef>
                <a:spcPts val="427"/>
              </a:spcBef>
              <a:spcAft>
                <a:spcPts val="427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800" b="0" noProof="1">
                <a:solidFill>
                  <a:schemeClr val="bg1"/>
                </a:solidFill>
                <a:latin typeface="Segoe UI" panose="020B0502040204020203" pitchFamily="34" charset="0"/>
              </a:rPr>
              <a:t>© DATEV eG, alle Rechte vorbehalten</a:t>
            </a:r>
          </a:p>
        </p:txBody>
      </p:sp>
      <p:sp>
        <p:nvSpPr>
          <p:cNvPr id="30" name="Foliennummernplatzhalter 4">
            <a:extLst>
              <a:ext uri="{FF2B5EF4-FFF2-40B4-BE49-F238E27FC236}">
                <a16:creationId xmlns:a16="http://schemas.microsoft.com/office/drawing/2014/main" id="{EE440229-E64E-4583-A280-DB562680B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 bwMode="gray">
          <a:xfrm>
            <a:off x="9185275" y="7527643"/>
            <a:ext cx="2925763" cy="3889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4FF3DF-A5E6-4196-9473-7CBA17E326DE}" type="slidenum">
              <a:rPr lang="de-DE" sz="100" b="1" smtClean="0">
                <a:solidFill>
                  <a:sysClr val="windowText" lastClr="000000"/>
                </a:solidFill>
              </a:rPr>
              <a:pPr>
                <a:defRPr/>
              </a:pPr>
              <a:t>‹Nr.›</a:t>
            </a:fld>
            <a:endParaRPr lang="de-DE" sz="1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85013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animiert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44F0664F-5DA2-49A5-8021-526DC3E4F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0"/>
            <a:ext cx="13004800" cy="7315200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38C22C-E1B0-44F4-BDC2-2EA831E3C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329055"/>
            <a:ext cx="1296984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4054-2D83-4E4C-B9EF-9AC639A5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29055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B83A3F-B981-41C2-8F2A-B021DA2D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29055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MARKE">
            <a:extLst>
              <a:ext uri="{FF2B5EF4-FFF2-40B4-BE49-F238E27FC236}">
                <a16:creationId xmlns:a16="http://schemas.microsoft.com/office/drawing/2014/main" id="{5CE3462C-8DA3-453D-9C64-ED0F8858E1E2}"/>
              </a:ext>
            </a:extLst>
          </p:cNvPr>
          <p:cNvSpPr>
            <a:spLocks/>
          </p:cNvSpPr>
          <p:nvPr userDrawn="1"/>
        </p:nvSpPr>
        <p:spPr bwMode="gray">
          <a:xfrm>
            <a:off x="5834938" y="2289600"/>
            <a:ext cx="1330053" cy="940902"/>
          </a:xfrm>
          <a:custGeom>
            <a:avLst/>
            <a:gdLst>
              <a:gd name="T0" fmla="*/ 0 w 4368"/>
              <a:gd name="T1" fmla="*/ 0 h 3090"/>
              <a:gd name="T2" fmla="*/ 4368 w 4368"/>
              <a:gd name="T3" fmla="*/ 0 h 3090"/>
              <a:gd name="T4" fmla="*/ 4368 w 4368"/>
              <a:gd name="T5" fmla="*/ 3090 h 3090"/>
              <a:gd name="T6" fmla="*/ 0 w 4368"/>
              <a:gd name="T7" fmla="*/ 3090 h 3090"/>
              <a:gd name="T8" fmla="*/ 0 w 4368"/>
              <a:gd name="T9" fmla="*/ 0 h 3090"/>
              <a:gd name="T10" fmla="*/ 0 w 4368"/>
              <a:gd name="T11" fmla="*/ 0 h 3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68" h="3090">
                <a:moveTo>
                  <a:pt x="0" y="0"/>
                </a:moveTo>
                <a:lnTo>
                  <a:pt x="4368" y="0"/>
                </a:lnTo>
                <a:lnTo>
                  <a:pt x="4368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7536" tIns="48768" rIns="97536" bIns="48768" numCol="1" anchor="t" anchorCtr="0" compatLnSpc="1">
            <a:prstTxWarp prst="textNoShape">
              <a:avLst/>
            </a:prstTxWarp>
          </a:bodyPr>
          <a:lstStyle/>
          <a:p>
            <a:endParaRPr lang="de-DE" sz="2048" dirty="0">
              <a:latin typeface="Segoe UI" panose="020B0502040204020203" pitchFamily="34" charset="0"/>
            </a:endParaRPr>
          </a:p>
        </p:txBody>
      </p:sp>
      <p:sp>
        <p:nvSpPr>
          <p:cNvPr id="15" name="DATEV">
            <a:extLst>
              <a:ext uri="{FF2B5EF4-FFF2-40B4-BE49-F238E27FC236}">
                <a16:creationId xmlns:a16="http://schemas.microsoft.com/office/drawing/2014/main" id="{4E32C730-96B7-4E11-B90C-B8620C31834F}"/>
              </a:ext>
            </a:extLst>
          </p:cNvPr>
          <p:cNvSpPr>
            <a:spLocks noEditPoints="1"/>
          </p:cNvSpPr>
          <p:nvPr userDrawn="1"/>
        </p:nvSpPr>
        <p:spPr bwMode="gray">
          <a:xfrm>
            <a:off x="5836156" y="3300841"/>
            <a:ext cx="1333707" cy="304804"/>
          </a:xfrm>
          <a:custGeom>
            <a:avLst/>
            <a:gdLst>
              <a:gd name="T0" fmla="*/ 211 w 4466"/>
              <a:gd name="T1" fmla="*/ 848 h 1020"/>
              <a:gd name="T2" fmla="*/ 329 w 4466"/>
              <a:gd name="T3" fmla="*/ 848 h 1020"/>
              <a:gd name="T4" fmla="*/ 667 w 4466"/>
              <a:gd name="T5" fmla="*/ 510 h 1020"/>
              <a:gd name="T6" fmla="*/ 384 w 4466"/>
              <a:gd name="T7" fmla="*/ 173 h 1020"/>
              <a:gd name="T8" fmla="*/ 211 w 4466"/>
              <a:gd name="T9" fmla="*/ 173 h 1020"/>
              <a:gd name="T10" fmla="*/ 211 w 4466"/>
              <a:gd name="T11" fmla="*/ 848 h 1020"/>
              <a:gd name="T12" fmla="*/ 0 w 4466"/>
              <a:gd name="T13" fmla="*/ 0 h 1020"/>
              <a:gd name="T14" fmla="*/ 400 w 4466"/>
              <a:gd name="T15" fmla="*/ 0 h 1020"/>
              <a:gd name="T16" fmla="*/ 879 w 4466"/>
              <a:gd name="T17" fmla="*/ 518 h 1020"/>
              <a:gd name="T18" fmla="*/ 368 w 4466"/>
              <a:gd name="T19" fmla="*/ 1020 h 1020"/>
              <a:gd name="T20" fmla="*/ 0 w 4466"/>
              <a:gd name="T21" fmla="*/ 1020 h 1020"/>
              <a:gd name="T22" fmla="*/ 0 w 4466"/>
              <a:gd name="T23" fmla="*/ 0 h 1020"/>
              <a:gd name="T24" fmla="*/ 2692 w 4466"/>
              <a:gd name="T25" fmla="*/ 0 h 1020"/>
              <a:gd name="T26" fmla="*/ 3375 w 4466"/>
              <a:gd name="T27" fmla="*/ 0 h 1020"/>
              <a:gd name="T28" fmla="*/ 3375 w 4466"/>
              <a:gd name="T29" fmla="*/ 173 h 1020"/>
              <a:gd name="T30" fmla="*/ 2911 w 4466"/>
              <a:gd name="T31" fmla="*/ 173 h 1020"/>
              <a:gd name="T32" fmla="*/ 2911 w 4466"/>
              <a:gd name="T33" fmla="*/ 400 h 1020"/>
              <a:gd name="T34" fmla="*/ 3343 w 4466"/>
              <a:gd name="T35" fmla="*/ 400 h 1020"/>
              <a:gd name="T36" fmla="*/ 3343 w 4466"/>
              <a:gd name="T37" fmla="*/ 573 h 1020"/>
              <a:gd name="T38" fmla="*/ 2911 w 4466"/>
              <a:gd name="T39" fmla="*/ 573 h 1020"/>
              <a:gd name="T40" fmla="*/ 2911 w 4466"/>
              <a:gd name="T41" fmla="*/ 856 h 1020"/>
              <a:gd name="T42" fmla="*/ 3398 w 4466"/>
              <a:gd name="T43" fmla="*/ 856 h 1020"/>
              <a:gd name="T44" fmla="*/ 3398 w 4466"/>
              <a:gd name="T45" fmla="*/ 1020 h 1020"/>
              <a:gd name="T46" fmla="*/ 2692 w 4466"/>
              <a:gd name="T47" fmla="*/ 1020 h 1020"/>
              <a:gd name="T48" fmla="*/ 2692 w 4466"/>
              <a:gd name="T49" fmla="*/ 0 h 1020"/>
              <a:gd name="T50" fmla="*/ 1334 w 4466"/>
              <a:gd name="T51" fmla="*/ 1020 h 1020"/>
              <a:gd name="T52" fmla="*/ 1334 w 4466"/>
              <a:gd name="T53" fmla="*/ 856 h 1020"/>
              <a:gd name="T54" fmla="*/ 1616 w 4466"/>
              <a:gd name="T55" fmla="*/ 856 h 1020"/>
              <a:gd name="T56" fmla="*/ 1365 w 4466"/>
              <a:gd name="T57" fmla="*/ 212 h 1020"/>
              <a:gd name="T58" fmla="*/ 1059 w 4466"/>
              <a:gd name="T59" fmla="*/ 1020 h 1020"/>
              <a:gd name="T60" fmla="*/ 839 w 4466"/>
              <a:gd name="T61" fmla="*/ 1020 h 1020"/>
              <a:gd name="T62" fmla="*/ 1232 w 4466"/>
              <a:gd name="T63" fmla="*/ 0 h 1020"/>
              <a:gd name="T64" fmla="*/ 1499 w 4466"/>
              <a:gd name="T65" fmla="*/ 0 h 1020"/>
              <a:gd name="T66" fmla="*/ 1899 w 4466"/>
              <a:gd name="T67" fmla="*/ 1020 h 1020"/>
              <a:gd name="T68" fmla="*/ 1334 w 4466"/>
              <a:gd name="T69" fmla="*/ 1020 h 1020"/>
              <a:gd name="T70" fmla="*/ 1726 w 4466"/>
              <a:gd name="T71" fmla="*/ 173 h 1020"/>
              <a:gd name="T72" fmla="*/ 1726 w 4466"/>
              <a:gd name="T73" fmla="*/ 0 h 1020"/>
              <a:gd name="T74" fmla="*/ 2605 w 4466"/>
              <a:gd name="T75" fmla="*/ 0 h 1020"/>
              <a:gd name="T76" fmla="*/ 2605 w 4466"/>
              <a:gd name="T77" fmla="*/ 173 h 1020"/>
              <a:gd name="T78" fmla="*/ 2284 w 4466"/>
              <a:gd name="T79" fmla="*/ 173 h 1020"/>
              <a:gd name="T80" fmla="*/ 2284 w 4466"/>
              <a:gd name="T81" fmla="*/ 1020 h 1020"/>
              <a:gd name="T82" fmla="*/ 2056 w 4466"/>
              <a:gd name="T83" fmla="*/ 1020 h 1020"/>
              <a:gd name="T84" fmla="*/ 2056 w 4466"/>
              <a:gd name="T85" fmla="*/ 173 h 1020"/>
              <a:gd name="T86" fmla="*/ 1726 w 4466"/>
              <a:gd name="T87" fmla="*/ 173 h 1020"/>
              <a:gd name="T88" fmla="*/ 3924 w 4466"/>
              <a:gd name="T89" fmla="*/ 0 h 1020"/>
              <a:gd name="T90" fmla="*/ 3924 w 4466"/>
              <a:gd name="T91" fmla="*/ 173 h 1020"/>
              <a:gd name="T92" fmla="*/ 4183 w 4466"/>
              <a:gd name="T93" fmla="*/ 173 h 1020"/>
              <a:gd name="T94" fmla="*/ 3948 w 4466"/>
              <a:gd name="T95" fmla="*/ 793 h 1020"/>
              <a:gd name="T96" fmla="*/ 3657 w 4466"/>
              <a:gd name="T97" fmla="*/ 0 h 1020"/>
              <a:gd name="T98" fmla="*/ 3429 w 4466"/>
              <a:gd name="T99" fmla="*/ 0 h 1020"/>
              <a:gd name="T100" fmla="*/ 3830 w 4466"/>
              <a:gd name="T101" fmla="*/ 1020 h 1020"/>
              <a:gd name="T102" fmla="*/ 4073 w 4466"/>
              <a:gd name="T103" fmla="*/ 1020 h 1020"/>
              <a:gd name="T104" fmla="*/ 4466 w 4466"/>
              <a:gd name="T105" fmla="*/ 0 h 1020"/>
              <a:gd name="T106" fmla="*/ 3924 w 4466"/>
              <a:gd name="T107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466" h="1020">
                <a:moveTo>
                  <a:pt x="211" y="848"/>
                </a:moveTo>
                <a:cubicBezTo>
                  <a:pt x="329" y="848"/>
                  <a:pt x="329" y="848"/>
                  <a:pt x="329" y="848"/>
                </a:cubicBezTo>
                <a:cubicBezTo>
                  <a:pt x="510" y="848"/>
                  <a:pt x="659" y="730"/>
                  <a:pt x="667" y="510"/>
                </a:cubicBezTo>
                <a:cubicBezTo>
                  <a:pt x="675" y="298"/>
                  <a:pt x="557" y="173"/>
                  <a:pt x="384" y="173"/>
                </a:cubicBezTo>
                <a:cubicBezTo>
                  <a:pt x="211" y="173"/>
                  <a:pt x="211" y="173"/>
                  <a:pt x="211" y="173"/>
                </a:cubicBezTo>
                <a:cubicBezTo>
                  <a:pt x="211" y="848"/>
                  <a:pt x="211" y="848"/>
                  <a:pt x="211" y="848"/>
                </a:cubicBezTo>
                <a:close/>
                <a:moveTo>
                  <a:pt x="0" y="0"/>
                </a:moveTo>
                <a:cubicBezTo>
                  <a:pt x="400" y="0"/>
                  <a:pt x="400" y="0"/>
                  <a:pt x="400" y="0"/>
                </a:cubicBezTo>
                <a:cubicBezTo>
                  <a:pt x="675" y="0"/>
                  <a:pt x="871" y="204"/>
                  <a:pt x="879" y="518"/>
                </a:cubicBezTo>
                <a:cubicBezTo>
                  <a:pt x="879" y="801"/>
                  <a:pt x="643" y="1020"/>
                  <a:pt x="368" y="1020"/>
                </a:cubicBezTo>
                <a:cubicBezTo>
                  <a:pt x="0" y="1020"/>
                  <a:pt x="0" y="1020"/>
                  <a:pt x="0" y="102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2692" y="0"/>
                </a:moveTo>
                <a:cubicBezTo>
                  <a:pt x="3375" y="0"/>
                  <a:pt x="3375" y="0"/>
                  <a:pt x="3375" y="0"/>
                </a:cubicBezTo>
                <a:cubicBezTo>
                  <a:pt x="3375" y="173"/>
                  <a:pt x="3375" y="173"/>
                  <a:pt x="3375" y="173"/>
                </a:cubicBezTo>
                <a:cubicBezTo>
                  <a:pt x="2911" y="173"/>
                  <a:pt x="2911" y="173"/>
                  <a:pt x="2911" y="173"/>
                </a:cubicBezTo>
                <a:cubicBezTo>
                  <a:pt x="2911" y="400"/>
                  <a:pt x="2911" y="400"/>
                  <a:pt x="2911" y="400"/>
                </a:cubicBezTo>
                <a:cubicBezTo>
                  <a:pt x="3343" y="400"/>
                  <a:pt x="3343" y="400"/>
                  <a:pt x="3343" y="400"/>
                </a:cubicBezTo>
                <a:cubicBezTo>
                  <a:pt x="3343" y="573"/>
                  <a:pt x="3343" y="573"/>
                  <a:pt x="3343" y="573"/>
                </a:cubicBezTo>
                <a:cubicBezTo>
                  <a:pt x="2911" y="573"/>
                  <a:pt x="2911" y="573"/>
                  <a:pt x="2911" y="573"/>
                </a:cubicBezTo>
                <a:cubicBezTo>
                  <a:pt x="2911" y="856"/>
                  <a:pt x="2911" y="856"/>
                  <a:pt x="2911" y="856"/>
                </a:cubicBezTo>
                <a:cubicBezTo>
                  <a:pt x="3398" y="856"/>
                  <a:pt x="3398" y="856"/>
                  <a:pt x="3398" y="856"/>
                </a:cubicBezTo>
                <a:cubicBezTo>
                  <a:pt x="3398" y="1020"/>
                  <a:pt x="3398" y="1020"/>
                  <a:pt x="3398" y="1020"/>
                </a:cubicBezTo>
                <a:cubicBezTo>
                  <a:pt x="2692" y="1020"/>
                  <a:pt x="2692" y="1020"/>
                  <a:pt x="2692" y="1020"/>
                </a:cubicBezTo>
                <a:cubicBezTo>
                  <a:pt x="2692" y="0"/>
                  <a:pt x="2692" y="0"/>
                  <a:pt x="2692" y="0"/>
                </a:cubicBezTo>
                <a:close/>
                <a:moveTo>
                  <a:pt x="1334" y="1020"/>
                </a:moveTo>
                <a:cubicBezTo>
                  <a:pt x="1334" y="856"/>
                  <a:pt x="1334" y="856"/>
                  <a:pt x="1334" y="856"/>
                </a:cubicBezTo>
                <a:cubicBezTo>
                  <a:pt x="1616" y="856"/>
                  <a:pt x="1616" y="856"/>
                  <a:pt x="1616" y="856"/>
                </a:cubicBezTo>
                <a:cubicBezTo>
                  <a:pt x="1365" y="212"/>
                  <a:pt x="1365" y="212"/>
                  <a:pt x="1365" y="212"/>
                </a:cubicBezTo>
                <a:cubicBezTo>
                  <a:pt x="1059" y="1020"/>
                  <a:pt x="1059" y="1020"/>
                  <a:pt x="1059" y="1020"/>
                </a:cubicBezTo>
                <a:cubicBezTo>
                  <a:pt x="839" y="1020"/>
                  <a:pt x="839" y="1020"/>
                  <a:pt x="839" y="102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99" y="0"/>
                  <a:pt x="1499" y="0"/>
                  <a:pt x="1499" y="0"/>
                </a:cubicBezTo>
                <a:cubicBezTo>
                  <a:pt x="1899" y="1020"/>
                  <a:pt x="1899" y="1020"/>
                  <a:pt x="1899" y="1020"/>
                </a:cubicBezTo>
                <a:cubicBezTo>
                  <a:pt x="1334" y="1020"/>
                  <a:pt x="1334" y="1020"/>
                  <a:pt x="1334" y="1020"/>
                </a:cubicBezTo>
                <a:close/>
                <a:moveTo>
                  <a:pt x="1726" y="173"/>
                </a:moveTo>
                <a:cubicBezTo>
                  <a:pt x="1726" y="0"/>
                  <a:pt x="1726" y="0"/>
                  <a:pt x="1726" y="0"/>
                </a:cubicBezTo>
                <a:cubicBezTo>
                  <a:pt x="2605" y="0"/>
                  <a:pt x="2605" y="0"/>
                  <a:pt x="2605" y="0"/>
                </a:cubicBezTo>
                <a:cubicBezTo>
                  <a:pt x="2605" y="173"/>
                  <a:pt x="2605" y="173"/>
                  <a:pt x="2605" y="173"/>
                </a:cubicBezTo>
                <a:cubicBezTo>
                  <a:pt x="2284" y="173"/>
                  <a:pt x="2284" y="173"/>
                  <a:pt x="2284" y="173"/>
                </a:cubicBezTo>
                <a:cubicBezTo>
                  <a:pt x="2284" y="1020"/>
                  <a:pt x="2284" y="1020"/>
                  <a:pt x="2284" y="1020"/>
                </a:cubicBezTo>
                <a:cubicBezTo>
                  <a:pt x="2056" y="1020"/>
                  <a:pt x="2056" y="1020"/>
                  <a:pt x="2056" y="1020"/>
                </a:cubicBezTo>
                <a:cubicBezTo>
                  <a:pt x="2056" y="173"/>
                  <a:pt x="2056" y="173"/>
                  <a:pt x="2056" y="173"/>
                </a:cubicBezTo>
                <a:cubicBezTo>
                  <a:pt x="1726" y="173"/>
                  <a:pt x="1726" y="173"/>
                  <a:pt x="1726" y="173"/>
                </a:cubicBezTo>
                <a:close/>
                <a:moveTo>
                  <a:pt x="3924" y="0"/>
                </a:moveTo>
                <a:cubicBezTo>
                  <a:pt x="3924" y="173"/>
                  <a:pt x="3924" y="173"/>
                  <a:pt x="3924" y="173"/>
                </a:cubicBezTo>
                <a:cubicBezTo>
                  <a:pt x="4183" y="173"/>
                  <a:pt x="4183" y="173"/>
                  <a:pt x="4183" y="173"/>
                </a:cubicBezTo>
                <a:cubicBezTo>
                  <a:pt x="3948" y="793"/>
                  <a:pt x="3948" y="793"/>
                  <a:pt x="3948" y="793"/>
                </a:cubicBezTo>
                <a:cubicBezTo>
                  <a:pt x="3657" y="0"/>
                  <a:pt x="3657" y="0"/>
                  <a:pt x="3657" y="0"/>
                </a:cubicBezTo>
                <a:cubicBezTo>
                  <a:pt x="3429" y="0"/>
                  <a:pt x="3429" y="0"/>
                  <a:pt x="3429" y="0"/>
                </a:cubicBezTo>
                <a:cubicBezTo>
                  <a:pt x="3830" y="1020"/>
                  <a:pt x="3830" y="1020"/>
                  <a:pt x="3830" y="1020"/>
                </a:cubicBezTo>
                <a:cubicBezTo>
                  <a:pt x="4073" y="1020"/>
                  <a:pt x="4073" y="1020"/>
                  <a:pt x="4073" y="1020"/>
                </a:cubicBezTo>
                <a:cubicBezTo>
                  <a:pt x="4466" y="0"/>
                  <a:pt x="4466" y="0"/>
                  <a:pt x="4466" y="0"/>
                </a:cubicBezTo>
                <a:cubicBezTo>
                  <a:pt x="3924" y="0"/>
                  <a:pt x="3924" y="0"/>
                  <a:pt x="3924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7536" tIns="48768" rIns="97536" bIns="48768" numCol="1" anchor="t" anchorCtr="0" compatLnSpc="1">
            <a:prstTxWarp prst="textNoShape">
              <a:avLst/>
            </a:prstTxWarp>
          </a:bodyPr>
          <a:lstStyle/>
          <a:p>
            <a:endParaRPr lang="de-DE" sz="2048" dirty="0">
              <a:latin typeface="Segoe UI" panose="020B0502040204020203" pitchFamily="34" charset="0"/>
            </a:endParaRPr>
          </a:p>
        </p:txBody>
      </p:sp>
      <p:sp>
        <p:nvSpPr>
          <p:cNvPr id="16" name="DATEV Shape">
            <a:extLst>
              <a:ext uri="{FF2B5EF4-FFF2-40B4-BE49-F238E27FC236}">
                <a16:creationId xmlns:a16="http://schemas.microsoft.com/office/drawing/2014/main" id="{60572092-6055-45C2-A404-615A6BF93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990904" y="3613150"/>
            <a:ext cx="3022993" cy="3702050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8B05C35B-07EF-4A81-9490-B017AAFD8BC6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074405" y="4233600"/>
            <a:ext cx="2450366" cy="4360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1400" b="1" kern="1200" baseline="0">
                <a:latin typeface="+mj-lt"/>
              </a:defRPr>
            </a:lvl2pPr>
            <a:lvl3pPr eaLnBrk="1" hangingPunct="1">
              <a:defRPr sz="1400" b="1" kern="1200" baseline="0">
                <a:latin typeface="+mj-lt"/>
              </a:defRPr>
            </a:lvl3pPr>
            <a:lvl4pPr eaLnBrk="1" hangingPunct="1">
              <a:defRPr sz="1400" b="1" kern="1200" baseline="0">
                <a:latin typeface="+mn-lt"/>
              </a:defRPr>
            </a:lvl4pPr>
            <a:lvl5pPr eaLnBrk="1" hangingPunct="1">
              <a:defRPr sz="1400" b="1" kern="1200" baseline="0">
                <a:latin typeface="+mj-lt"/>
              </a:defRPr>
            </a:lvl5pPr>
            <a:lvl6pPr eaLnBrk="1" hangingPunct="1">
              <a:defRPr sz="1400" b="1" kern="1200" baseline="0">
                <a:latin typeface="+mj-lt"/>
              </a:defRPr>
            </a:lvl6pPr>
            <a:lvl7pPr eaLnBrk="1" hangingPunct="1">
              <a:defRPr sz="1400" b="1" kern="1200" baseline="0">
                <a:latin typeface="+mj-lt"/>
              </a:defRPr>
            </a:lvl7pPr>
            <a:lvl8pPr eaLnBrk="1" hangingPunct="1">
              <a:defRPr sz="1400" b="1" kern="1200" baseline="0">
                <a:latin typeface="+mj-lt"/>
              </a:defRPr>
            </a:lvl8pPr>
            <a:lvl9pPr eaLnBrk="1" hangingPunct="1">
              <a:defRPr sz="1400" b="1" kern="1200" baseline="0">
                <a:latin typeface="+mj-lt"/>
              </a:defRPr>
            </a:lvl9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noProof="1">
                <a:latin typeface="Compatil DATEV" panose="02060503060505020203" pitchFamily="18" charset="0"/>
              </a:rPr>
              <a:t>Gemeinsam.</a:t>
            </a:r>
            <a:endParaRPr kumimoji="0" lang="de-DE" sz="3200" b="1" i="0" u="none" strike="noStrike" kern="1200" cap="none" spc="0" normalizeH="0" baseline="0" noProof="1">
              <a:ln>
                <a:noFill/>
              </a:ln>
              <a:effectLst/>
              <a:uLnTx/>
              <a:uFillTx/>
              <a:latin typeface="Compatil DATEV" panose="02060503060505020203" pitchFamily="18" charset="0"/>
            </a:endParaRPr>
          </a:p>
        </p:txBody>
      </p:sp>
      <p:sp>
        <p:nvSpPr>
          <p:cNvPr id="19" name="BILDMARKE Shape">
            <a:extLst>
              <a:ext uri="{FF2B5EF4-FFF2-40B4-BE49-F238E27FC236}">
                <a16:creationId xmlns:a16="http://schemas.microsoft.com/office/drawing/2014/main" id="{6105E61B-3270-4B5D-B90E-0AF8084B2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" y="1967290"/>
            <a:ext cx="5834938" cy="1332713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20" name="Copyright">
            <a:extLst>
              <a:ext uri="{FF2B5EF4-FFF2-40B4-BE49-F238E27FC236}">
                <a16:creationId xmlns:a16="http://schemas.microsoft.com/office/drawing/2014/main" id="{7C227F76-EE59-46DD-8395-B535539DF6E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774807" y="7042150"/>
            <a:ext cx="3455186" cy="273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Symbol" panose="05050102010706020507" pitchFamily="18" charset="2"/>
              <a:buChar char="-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tx2"/>
              </a:buClr>
              <a:buFont typeface="+mj-lt"/>
              <a:buAutoNum type="arabi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+mj-lt"/>
              <a:buAutoNum type="alphaL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None/>
              <a:defRPr sz="600" kern="1200" cap="none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indent="0" algn="ctr" defTabSz="457200" fontAlgn="auto">
              <a:lnSpc>
                <a:spcPct val="100000"/>
              </a:lnSpc>
              <a:spcBef>
                <a:spcPts val="427"/>
              </a:spcBef>
              <a:spcAft>
                <a:spcPts val="427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800" b="0" noProof="1">
                <a:solidFill>
                  <a:srgbClr val="666666"/>
                </a:solidFill>
                <a:latin typeface="Segoe UI" panose="020B0502040204020203" pitchFamily="34" charset="0"/>
              </a:rPr>
              <a:t>© DATEV eG, alle Rechte vorbehalten</a:t>
            </a:r>
          </a:p>
        </p:txBody>
      </p:sp>
      <p:sp>
        <p:nvSpPr>
          <p:cNvPr id="21" name="Copyright Shape">
            <a:extLst>
              <a:ext uri="{FF2B5EF4-FFF2-40B4-BE49-F238E27FC236}">
                <a16:creationId xmlns:a16="http://schemas.microsoft.com/office/drawing/2014/main" id="{29288160-4027-4190-97CD-F3C87773B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910013" y="7234237"/>
            <a:ext cx="5618090" cy="80961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BF5B9470-BEFC-42AF-A4E9-C5DEF6EB6CB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443838" y="4233600"/>
            <a:ext cx="3630568" cy="43603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1400" b="1" kern="1200" baseline="0">
                <a:latin typeface="+mj-lt"/>
              </a:defRPr>
            </a:lvl2pPr>
            <a:lvl3pPr eaLnBrk="1" hangingPunct="1">
              <a:defRPr sz="1400" b="1" kern="1200" baseline="0">
                <a:latin typeface="+mj-lt"/>
              </a:defRPr>
            </a:lvl3pPr>
            <a:lvl4pPr eaLnBrk="1" hangingPunct="1">
              <a:defRPr sz="1400" b="1" kern="1200" baseline="0">
                <a:latin typeface="+mn-lt"/>
              </a:defRPr>
            </a:lvl4pPr>
            <a:lvl5pPr eaLnBrk="1" hangingPunct="1">
              <a:defRPr sz="1400" b="1" kern="1200" baseline="0">
                <a:latin typeface="+mj-lt"/>
              </a:defRPr>
            </a:lvl5pPr>
            <a:lvl6pPr eaLnBrk="1" hangingPunct="1">
              <a:defRPr sz="1400" b="1" kern="1200" baseline="0">
                <a:latin typeface="+mj-lt"/>
              </a:defRPr>
            </a:lvl6pPr>
            <a:lvl7pPr eaLnBrk="1" hangingPunct="1">
              <a:defRPr sz="1400" b="1" kern="1200" baseline="0">
                <a:latin typeface="+mj-lt"/>
              </a:defRPr>
            </a:lvl7pPr>
            <a:lvl8pPr eaLnBrk="1" hangingPunct="1">
              <a:defRPr sz="1400" b="1" kern="1200" baseline="0">
                <a:latin typeface="+mj-lt"/>
              </a:defRPr>
            </a:lvl8pPr>
            <a:lvl9pPr eaLnBrk="1" hangingPunct="1">
              <a:defRPr sz="1400" b="1" kern="1200" baseline="0">
                <a:latin typeface="+mj-lt"/>
              </a:defRPr>
            </a:lvl9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noProof="1">
                <a:solidFill>
                  <a:sysClr val="windowText" lastClr="000000"/>
                </a:solidFill>
                <a:latin typeface="Compatil DATEV" panose="02060503060505020203" pitchFamily="18" charset="0"/>
              </a:rPr>
              <a:t>Zukunft gestalten.</a:t>
            </a:r>
            <a:endParaRPr kumimoji="0" lang="de-DE" sz="3200" b="1" i="0" u="none" strike="noStrike" kern="120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mpatil DATEV" panose="02060503060505020203" pitchFamily="18" charset="0"/>
              <a:ea typeface="+mj-ea"/>
              <a:cs typeface="+mj-cs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C01FD67-63B2-4E41-96A9-3FFA2A435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958387" y="0"/>
            <a:ext cx="3046413" cy="228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spcAft>
                <a:spcPts val="600"/>
              </a:spcAft>
            </a:pPr>
            <a:r>
              <a:rPr lang="de-DE" sz="1800" b="1" dirty="0">
                <a:effectLst/>
                <a:latin typeface="Segoe UI" panose="020B0502040204020203" pitchFamily="34" charset="0"/>
              </a:rPr>
              <a:t>Achtung:</a:t>
            </a:r>
          </a:p>
          <a:p>
            <a:pPr>
              <a:spcAft>
                <a:spcPts val="600"/>
              </a:spcAft>
            </a:pPr>
            <a:r>
              <a:rPr lang="de-DE" sz="1400" b="0" dirty="0">
                <a:effectLst/>
                <a:latin typeface="Segoe UI" panose="020B0502040204020203" pitchFamily="34" charset="0"/>
              </a:rPr>
              <a:t>Dieses Layout kann aufgrund mehrerer Animationen zu Performance-Problemen bei Online-Präsentationen führen.</a:t>
            </a:r>
          </a:p>
          <a:p>
            <a:r>
              <a:rPr lang="de-DE" sz="1400" b="0" dirty="0">
                <a:effectLst/>
                <a:latin typeface="Segoe UI" panose="020B0502040204020203" pitchFamily="34" charset="0"/>
              </a:rPr>
              <a:t>Die Warnung wird im Präsentationsmodus </a:t>
            </a:r>
            <a:r>
              <a:rPr lang="de-DE" sz="1400" b="0" kern="1200" dirty="0">
                <a:solidFill>
                  <a:schemeClr val="lt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nicht angezeigt.</a:t>
            </a:r>
          </a:p>
        </p:txBody>
      </p:sp>
    </p:spTree>
    <p:extLst>
      <p:ext uri="{BB962C8B-B14F-4D97-AF65-F5344CB8AC3E}">
        <p14:creationId xmlns:p14="http://schemas.microsoft.com/office/powerpoint/2010/main" val="50242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1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2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/>
      <p:bldP spid="20" grpId="0"/>
      <p:bldP spid="23" grpId="0"/>
      <p:bldP spid="22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Verlauf animiert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9C93EAD-090E-448C-928F-0F1FF80C4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38C22C-E1B0-44F4-BDC2-2EA831E3C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90191" y="7329055"/>
            <a:ext cx="1296984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4054-2D83-4E4C-B9EF-9AC639A5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54026" y="7329055"/>
            <a:ext cx="4319588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B83A3F-B981-41C2-8F2A-B021DA2D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687175" y="7329055"/>
            <a:ext cx="863600" cy="273050"/>
          </a:xfrm>
          <a:prstGeom prst="rect">
            <a:avLst/>
          </a:prstGeom>
        </p:spPr>
        <p:txBody>
          <a:bodyPr tIns="0"/>
          <a:lstStyle>
            <a:lvl1pPr>
              <a:defRPr>
                <a:noFill/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BILDMARKE">
            <a:extLst>
              <a:ext uri="{FF2B5EF4-FFF2-40B4-BE49-F238E27FC236}">
                <a16:creationId xmlns:a16="http://schemas.microsoft.com/office/drawing/2014/main" id="{12CA1419-82E1-4C89-899A-F0FD4BF3856E}"/>
              </a:ext>
            </a:extLst>
          </p:cNvPr>
          <p:cNvSpPr>
            <a:spLocks/>
          </p:cNvSpPr>
          <p:nvPr userDrawn="1"/>
        </p:nvSpPr>
        <p:spPr bwMode="gray">
          <a:xfrm>
            <a:off x="5834938" y="2289600"/>
            <a:ext cx="1330053" cy="940902"/>
          </a:xfrm>
          <a:custGeom>
            <a:avLst/>
            <a:gdLst>
              <a:gd name="T0" fmla="*/ 0 w 4368"/>
              <a:gd name="T1" fmla="*/ 0 h 3090"/>
              <a:gd name="T2" fmla="*/ 4368 w 4368"/>
              <a:gd name="T3" fmla="*/ 0 h 3090"/>
              <a:gd name="T4" fmla="*/ 4368 w 4368"/>
              <a:gd name="T5" fmla="*/ 3090 h 3090"/>
              <a:gd name="T6" fmla="*/ 0 w 4368"/>
              <a:gd name="T7" fmla="*/ 3090 h 3090"/>
              <a:gd name="T8" fmla="*/ 0 w 4368"/>
              <a:gd name="T9" fmla="*/ 0 h 3090"/>
              <a:gd name="T10" fmla="*/ 0 w 4368"/>
              <a:gd name="T11" fmla="*/ 0 h 3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68" h="3090">
                <a:moveTo>
                  <a:pt x="0" y="0"/>
                </a:moveTo>
                <a:lnTo>
                  <a:pt x="4368" y="0"/>
                </a:lnTo>
                <a:lnTo>
                  <a:pt x="4368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7536" tIns="48768" rIns="97536" bIns="48768" numCol="1" anchor="t" anchorCtr="0" compatLnSpc="1">
            <a:prstTxWarp prst="textNoShape">
              <a:avLst/>
            </a:prstTxWarp>
          </a:bodyPr>
          <a:lstStyle/>
          <a:p>
            <a:endParaRPr lang="de-DE" sz="2048" dirty="0">
              <a:latin typeface="Segoe UI" panose="020B0502040204020203" pitchFamily="34" charset="0"/>
            </a:endParaRPr>
          </a:p>
        </p:txBody>
      </p:sp>
      <p:sp>
        <p:nvSpPr>
          <p:cNvPr id="23" name="DATEV">
            <a:extLst>
              <a:ext uri="{FF2B5EF4-FFF2-40B4-BE49-F238E27FC236}">
                <a16:creationId xmlns:a16="http://schemas.microsoft.com/office/drawing/2014/main" id="{D6778744-E6B3-4D28-B803-8194F075D1D5}"/>
              </a:ext>
            </a:extLst>
          </p:cNvPr>
          <p:cNvSpPr>
            <a:spLocks noEditPoints="1"/>
          </p:cNvSpPr>
          <p:nvPr userDrawn="1"/>
        </p:nvSpPr>
        <p:spPr bwMode="gray">
          <a:xfrm>
            <a:off x="5836156" y="3300841"/>
            <a:ext cx="1333707" cy="304804"/>
          </a:xfrm>
          <a:custGeom>
            <a:avLst/>
            <a:gdLst>
              <a:gd name="T0" fmla="*/ 211 w 4466"/>
              <a:gd name="T1" fmla="*/ 848 h 1020"/>
              <a:gd name="T2" fmla="*/ 329 w 4466"/>
              <a:gd name="T3" fmla="*/ 848 h 1020"/>
              <a:gd name="T4" fmla="*/ 667 w 4466"/>
              <a:gd name="T5" fmla="*/ 510 h 1020"/>
              <a:gd name="T6" fmla="*/ 384 w 4466"/>
              <a:gd name="T7" fmla="*/ 173 h 1020"/>
              <a:gd name="T8" fmla="*/ 211 w 4466"/>
              <a:gd name="T9" fmla="*/ 173 h 1020"/>
              <a:gd name="T10" fmla="*/ 211 w 4466"/>
              <a:gd name="T11" fmla="*/ 848 h 1020"/>
              <a:gd name="T12" fmla="*/ 0 w 4466"/>
              <a:gd name="T13" fmla="*/ 0 h 1020"/>
              <a:gd name="T14" fmla="*/ 400 w 4466"/>
              <a:gd name="T15" fmla="*/ 0 h 1020"/>
              <a:gd name="T16" fmla="*/ 879 w 4466"/>
              <a:gd name="T17" fmla="*/ 518 h 1020"/>
              <a:gd name="T18" fmla="*/ 368 w 4466"/>
              <a:gd name="T19" fmla="*/ 1020 h 1020"/>
              <a:gd name="T20" fmla="*/ 0 w 4466"/>
              <a:gd name="T21" fmla="*/ 1020 h 1020"/>
              <a:gd name="T22" fmla="*/ 0 w 4466"/>
              <a:gd name="T23" fmla="*/ 0 h 1020"/>
              <a:gd name="T24" fmla="*/ 2692 w 4466"/>
              <a:gd name="T25" fmla="*/ 0 h 1020"/>
              <a:gd name="T26" fmla="*/ 3375 w 4466"/>
              <a:gd name="T27" fmla="*/ 0 h 1020"/>
              <a:gd name="T28" fmla="*/ 3375 w 4466"/>
              <a:gd name="T29" fmla="*/ 173 h 1020"/>
              <a:gd name="T30" fmla="*/ 2911 w 4466"/>
              <a:gd name="T31" fmla="*/ 173 h 1020"/>
              <a:gd name="T32" fmla="*/ 2911 w 4466"/>
              <a:gd name="T33" fmla="*/ 400 h 1020"/>
              <a:gd name="T34" fmla="*/ 3343 w 4466"/>
              <a:gd name="T35" fmla="*/ 400 h 1020"/>
              <a:gd name="T36" fmla="*/ 3343 w 4466"/>
              <a:gd name="T37" fmla="*/ 573 h 1020"/>
              <a:gd name="T38" fmla="*/ 2911 w 4466"/>
              <a:gd name="T39" fmla="*/ 573 h 1020"/>
              <a:gd name="T40" fmla="*/ 2911 w 4466"/>
              <a:gd name="T41" fmla="*/ 856 h 1020"/>
              <a:gd name="T42" fmla="*/ 3398 w 4466"/>
              <a:gd name="T43" fmla="*/ 856 h 1020"/>
              <a:gd name="T44" fmla="*/ 3398 w 4466"/>
              <a:gd name="T45" fmla="*/ 1020 h 1020"/>
              <a:gd name="T46" fmla="*/ 2692 w 4466"/>
              <a:gd name="T47" fmla="*/ 1020 h 1020"/>
              <a:gd name="T48" fmla="*/ 2692 w 4466"/>
              <a:gd name="T49" fmla="*/ 0 h 1020"/>
              <a:gd name="T50" fmla="*/ 1334 w 4466"/>
              <a:gd name="T51" fmla="*/ 1020 h 1020"/>
              <a:gd name="T52" fmla="*/ 1334 w 4466"/>
              <a:gd name="T53" fmla="*/ 856 h 1020"/>
              <a:gd name="T54" fmla="*/ 1616 w 4466"/>
              <a:gd name="T55" fmla="*/ 856 h 1020"/>
              <a:gd name="T56" fmla="*/ 1365 w 4466"/>
              <a:gd name="T57" fmla="*/ 212 h 1020"/>
              <a:gd name="T58" fmla="*/ 1059 w 4466"/>
              <a:gd name="T59" fmla="*/ 1020 h 1020"/>
              <a:gd name="T60" fmla="*/ 839 w 4466"/>
              <a:gd name="T61" fmla="*/ 1020 h 1020"/>
              <a:gd name="T62" fmla="*/ 1232 w 4466"/>
              <a:gd name="T63" fmla="*/ 0 h 1020"/>
              <a:gd name="T64" fmla="*/ 1499 w 4466"/>
              <a:gd name="T65" fmla="*/ 0 h 1020"/>
              <a:gd name="T66" fmla="*/ 1899 w 4466"/>
              <a:gd name="T67" fmla="*/ 1020 h 1020"/>
              <a:gd name="T68" fmla="*/ 1334 w 4466"/>
              <a:gd name="T69" fmla="*/ 1020 h 1020"/>
              <a:gd name="T70" fmla="*/ 1726 w 4466"/>
              <a:gd name="T71" fmla="*/ 173 h 1020"/>
              <a:gd name="T72" fmla="*/ 1726 w 4466"/>
              <a:gd name="T73" fmla="*/ 0 h 1020"/>
              <a:gd name="T74" fmla="*/ 2605 w 4466"/>
              <a:gd name="T75" fmla="*/ 0 h 1020"/>
              <a:gd name="T76" fmla="*/ 2605 w 4466"/>
              <a:gd name="T77" fmla="*/ 173 h 1020"/>
              <a:gd name="T78" fmla="*/ 2284 w 4466"/>
              <a:gd name="T79" fmla="*/ 173 h 1020"/>
              <a:gd name="T80" fmla="*/ 2284 w 4466"/>
              <a:gd name="T81" fmla="*/ 1020 h 1020"/>
              <a:gd name="T82" fmla="*/ 2056 w 4466"/>
              <a:gd name="T83" fmla="*/ 1020 h 1020"/>
              <a:gd name="T84" fmla="*/ 2056 w 4466"/>
              <a:gd name="T85" fmla="*/ 173 h 1020"/>
              <a:gd name="T86" fmla="*/ 1726 w 4466"/>
              <a:gd name="T87" fmla="*/ 173 h 1020"/>
              <a:gd name="T88" fmla="*/ 3924 w 4466"/>
              <a:gd name="T89" fmla="*/ 0 h 1020"/>
              <a:gd name="T90" fmla="*/ 3924 w 4466"/>
              <a:gd name="T91" fmla="*/ 173 h 1020"/>
              <a:gd name="T92" fmla="*/ 4183 w 4466"/>
              <a:gd name="T93" fmla="*/ 173 h 1020"/>
              <a:gd name="T94" fmla="*/ 3948 w 4466"/>
              <a:gd name="T95" fmla="*/ 793 h 1020"/>
              <a:gd name="T96" fmla="*/ 3657 w 4466"/>
              <a:gd name="T97" fmla="*/ 0 h 1020"/>
              <a:gd name="T98" fmla="*/ 3429 w 4466"/>
              <a:gd name="T99" fmla="*/ 0 h 1020"/>
              <a:gd name="T100" fmla="*/ 3830 w 4466"/>
              <a:gd name="T101" fmla="*/ 1020 h 1020"/>
              <a:gd name="T102" fmla="*/ 4073 w 4466"/>
              <a:gd name="T103" fmla="*/ 1020 h 1020"/>
              <a:gd name="T104" fmla="*/ 4466 w 4466"/>
              <a:gd name="T105" fmla="*/ 0 h 1020"/>
              <a:gd name="T106" fmla="*/ 3924 w 4466"/>
              <a:gd name="T107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466" h="1020">
                <a:moveTo>
                  <a:pt x="211" y="848"/>
                </a:moveTo>
                <a:cubicBezTo>
                  <a:pt x="329" y="848"/>
                  <a:pt x="329" y="848"/>
                  <a:pt x="329" y="848"/>
                </a:cubicBezTo>
                <a:cubicBezTo>
                  <a:pt x="510" y="848"/>
                  <a:pt x="659" y="730"/>
                  <a:pt x="667" y="510"/>
                </a:cubicBezTo>
                <a:cubicBezTo>
                  <a:pt x="675" y="298"/>
                  <a:pt x="557" y="173"/>
                  <a:pt x="384" y="173"/>
                </a:cubicBezTo>
                <a:cubicBezTo>
                  <a:pt x="211" y="173"/>
                  <a:pt x="211" y="173"/>
                  <a:pt x="211" y="173"/>
                </a:cubicBezTo>
                <a:cubicBezTo>
                  <a:pt x="211" y="848"/>
                  <a:pt x="211" y="848"/>
                  <a:pt x="211" y="848"/>
                </a:cubicBezTo>
                <a:close/>
                <a:moveTo>
                  <a:pt x="0" y="0"/>
                </a:moveTo>
                <a:cubicBezTo>
                  <a:pt x="400" y="0"/>
                  <a:pt x="400" y="0"/>
                  <a:pt x="400" y="0"/>
                </a:cubicBezTo>
                <a:cubicBezTo>
                  <a:pt x="675" y="0"/>
                  <a:pt x="871" y="204"/>
                  <a:pt x="879" y="518"/>
                </a:cubicBezTo>
                <a:cubicBezTo>
                  <a:pt x="879" y="801"/>
                  <a:pt x="643" y="1020"/>
                  <a:pt x="368" y="1020"/>
                </a:cubicBezTo>
                <a:cubicBezTo>
                  <a:pt x="0" y="1020"/>
                  <a:pt x="0" y="1020"/>
                  <a:pt x="0" y="102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2692" y="0"/>
                </a:moveTo>
                <a:cubicBezTo>
                  <a:pt x="3375" y="0"/>
                  <a:pt x="3375" y="0"/>
                  <a:pt x="3375" y="0"/>
                </a:cubicBezTo>
                <a:cubicBezTo>
                  <a:pt x="3375" y="173"/>
                  <a:pt x="3375" y="173"/>
                  <a:pt x="3375" y="173"/>
                </a:cubicBezTo>
                <a:cubicBezTo>
                  <a:pt x="2911" y="173"/>
                  <a:pt x="2911" y="173"/>
                  <a:pt x="2911" y="173"/>
                </a:cubicBezTo>
                <a:cubicBezTo>
                  <a:pt x="2911" y="400"/>
                  <a:pt x="2911" y="400"/>
                  <a:pt x="2911" y="400"/>
                </a:cubicBezTo>
                <a:cubicBezTo>
                  <a:pt x="3343" y="400"/>
                  <a:pt x="3343" y="400"/>
                  <a:pt x="3343" y="400"/>
                </a:cubicBezTo>
                <a:cubicBezTo>
                  <a:pt x="3343" y="573"/>
                  <a:pt x="3343" y="573"/>
                  <a:pt x="3343" y="573"/>
                </a:cubicBezTo>
                <a:cubicBezTo>
                  <a:pt x="2911" y="573"/>
                  <a:pt x="2911" y="573"/>
                  <a:pt x="2911" y="573"/>
                </a:cubicBezTo>
                <a:cubicBezTo>
                  <a:pt x="2911" y="856"/>
                  <a:pt x="2911" y="856"/>
                  <a:pt x="2911" y="856"/>
                </a:cubicBezTo>
                <a:cubicBezTo>
                  <a:pt x="3398" y="856"/>
                  <a:pt x="3398" y="856"/>
                  <a:pt x="3398" y="856"/>
                </a:cubicBezTo>
                <a:cubicBezTo>
                  <a:pt x="3398" y="1020"/>
                  <a:pt x="3398" y="1020"/>
                  <a:pt x="3398" y="1020"/>
                </a:cubicBezTo>
                <a:cubicBezTo>
                  <a:pt x="2692" y="1020"/>
                  <a:pt x="2692" y="1020"/>
                  <a:pt x="2692" y="1020"/>
                </a:cubicBezTo>
                <a:cubicBezTo>
                  <a:pt x="2692" y="0"/>
                  <a:pt x="2692" y="0"/>
                  <a:pt x="2692" y="0"/>
                </a:cubicBezTo>
                <a:close/>
                <a:moveTo>
                  <a:pt x="1334" y="1020"/>
                </a:moveTo>
                <a:cubicBezTo>
                  <a:pt x="1334" y="856"/>
                  <a:pt x="1334" y="856"/>
                  <a:pt x="1334" y="856"/>
                </a:cubicBezTo>
                <a:cubicBezTo>
                  <a:pt x="1616" y="856"/>
                  <a:pt x="1616" y="856"/>
                  <a:pt x="1616" y="856"/>
                </a:cubicBezTo>
                <a:cubicBezTo>
                  <a:pt x="1365" y="212"/>
                  <a:pt x="1365" y="212"/>
                  <a:pt x="1365" y="212"/>
                </a:cubicBezTo>
                <a:cubicBezTo>
                  <a:pt x="1059" y="1020"/>
                  <a:pt x="1059" y="1020"/>
                  <a:pt x="1059" y="1020"/>
                </a:cubicBezTo>
                <a:cubicBezTo>
                  <a:pt x="839" y="1020"/>
                  <a:pt x="839" y="1020"/>
                  <a:pt x="839" y="102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99" y="0"/>
                  <a:pt x="1499" y="0"/>
                  <a:pt x="1499" y="0"/>
                </a:cubicBezTo>
                <a:cubicBezTo>
                  <a:pt x="1899" y="1020"/>
                  <a:pt x="1899" y="1020"/>
                  <a:pt x="1899" y="1020"/>
                </a:cubicBezTo>
                <a:cubicBezTo>
                  <a:pt x="1334" y="1020"/>
                  <a:pt x="1334" y="1020"/>
                  <a:pt x="1334" y="1020"/>
                </a:cubicBezTo>
                <a:close/>
                <a:moveTo>
                  <a:pt x="1726" y="173"/>
                </a:moveTo>
                <a:cubicBezTo>
                  <a:pt x="1726" y="0"/>
                  <a:pt x="1726" y="0"/>
                  <a:pt x="1726" y="0"/>
                </a:cubicBezTo>
                <a:cubicBezTo>
                  <a:pt x="2605" y="0"/>
                  <a:pt x="2605" y="0"/>
                  <a:pt x="2605" y="0"/>
                </a:cubicBezTo>
                <a:cubicBezTo>
                  <a:pt x="2605" y="173"/>
                  <a:pt x="2605" y="173"/>
                  <a:pt x="2605" y="173"/>
                </a:cubicBezTo>
                <a:cubicBezTo>
                  <a:pt x="2284" y="173"/>
                  <a:pt x="2284" y="173"/>
                  <a:pt x="2284" y="173"/>
                </a:cubicBezTo>
                <a:cubicBezTo>
                  <a:pt x="2284" y="1020"/>
                  <a:pt x="2284" y="1020"/>
                  <a:pt x="2284" y="1020"/>
                </a:cubicBezTo>
                <a:cubicBezTo>
                  <a:pt x="2056" y="1020"/>
                  <a:pt x="2056" y="1020"/>
                  <a:pt x="2056" y="1020"/>
                </a:cubicBezTo>
                <a:cubicBezTo>
                  <a:pt x="2056" y="173"/>
                  <a:pt x="2056" y="173"/>
                  <a:pt x="2056" y="173"/>
                </a:cubicBezTo>
                <a:cubicBezTo>
                  <a:pt x="1726" y="173"/>
                  <a:pt x="1726" y="173"/>
                  <a:pt x="1726" y="173"/>
                </a:cubicBezTo>
                <a:close/>
                <a:moveTo>
                  <a:pt x="3924" y="0"/>
                </a:moveTo>
                <a:cubicBezTo>
                  <a:pt x="3924" y="173"/>
                  <a:pt x="3924" y="173"/>
                  <a:pt x="3924" y="173"/>
                </a:cubicBezTo>
                <a:cubicBezTo>
                  <a:pt x="4183" y="173"/>
                  <a:pt x="4183" y="173"/>
                  <a:pt x="4183" y="173"/>
                </a:cubicBezTo>
                <a:cubicBezTo>
                  <a:pt x="3948" y="793"/>
                  <a:pt x="3948" y="793"/>
                  <a:pt x="3948" y="793"/>
                </a:cubicBezTo>
                <a:cubicBezTo>
                  <a:pt x="3657" y="0"/>
                  <a:pt x="3657" y="0"/>
                  <a:pt x="3657" y="0"/>
                </a:cubicBezTo>
                <a:cubicBezTo>
                  <a:pt x="3429" y="0"/>
                  <a:pt x="3429" y="0"/>
                  <a:pt x="3429" y="0"/>
                </a:cubicBezTo>
                <a:cubicBezTo>
                  <a:pt x="3830" y="1020"/>
                  <a:pt x="3830" y="1020"/>
                  <a:pt x="3830" y="1020"/>
                </a:cubicBezTo>
                <a:cubicBezTo>
                  <a:pt x="4073" y="1020"/>
                  <a:pt x="4073" y="1020"/>
                  <a:pt x="4073" y="1020"/>
                </a:cubicBezTo>
                <a:cubicBezTo>
                  <a:pt x="4466" y="0"/>
                  <a:pt x="4466" y="0"/>
                  <a:pt x="4466" y="0"/>
                </a:cubicBezTo>
                <a:cubicBezTo>
                  <a:pt x="3924" y="0"/>
                  <a:pt x="3924" y="0"/>
                  <a:pt x="39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7536" tIns="48768" rIns="97536" bIns="48768" numCol="1" anchor="t" anchorCtr="0" compatLnSpc="1">
            <a:prstTxWarp prst="textNoShape">
              <a:avLst/>
            </a:prstTxWarp>
          </a:bodyPr>
          <a:lstStyle/>
          <a:p>
            <a:endParaRPr lang="de-DE" sz="2048" dirty="0">
              <a:latin typeface="Segoe UI" panose="020B0502040204020203" pitchFamily="34" charset="0"/>
            </a:endParaRPr>
          </a:p>
        </p:txBody>
      </p:sp>
      <p:pic>
        <p:nvPicPr>
          <p:cNvPr id="16" name="SHAPE Bildmarke">
            <a:extLst>
              <a:ext uri="{FF2B5EF4-FFF2-40B4-BE49-F238E27FC236}">
                <a16:creationId xmlns:a16="http://schemas.microsoft.com/office/drawing/2014/main" id="{08D20C58-2F49-4191-B3FD-B56C8A036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57375"/>
            <a:ext cx="5834937" cy="1404938"/>
          </a:xfrm>
          <a:prstGeom prst="rect">
            <a:avLst/>
          </a:prstGeom>
        </p:spPr>
      </p:pic>
      <p:pic>
        <p:nvPicPr>
          <p:cNvPr id="21" name="SHAPE WOrtmarke">
            <a:extLst>
              <a:ext uri="{FF2B5EF4-FFF2-40B4-BE49-F238E27FC236}">
                <a16:creationId xmlns:a16="http://schemas.microsoft.com/office/drawing/2014/main" id="{EDD5F75A-F87D-48DC-9C5F-89968A3DA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0904" y="3613150"/>
            <a:ext cx="3022993" cy="3701763"/>
          </a:xfrm>
          <a:prstGeom prst="rect">
            <a:avLst/>
          </a:prstGeom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B1479900-6287-49B3-9960-49207D10FCA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077737" y="4233600"/>
            <a:ext cx="2450366" cy="4360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1400" b="1" kern="1200" baseline="0">
                <a:latin typeface="+mj-lt"/>
              </a:defRPr>
            </a:lvl2pPr>
            <a:lvl3pPr eaLnBrk="1" hangingPunct="1">
              <a:defRPr sz="1400" b="1" kern="1200" baseline="0">
                <a:latin typeface="+mj-lt"/>
              </a:defRPr>
            </a:lvl3pPr>
            <a:lvl4pPr eaLnBrk="1" hangingPunct="1">
              <a:defRPr sz="1400" b="1" kern="1200" baseline="0">
                <a:latin typeface="+mn-lt"/>
              </a:defRPr>
            </a:lvl4pPr>
            <a:lvl5pPr eaLnBrk="1" hangingPunct="1">
              <a:defRPr sz="1400" b="1" kern="1200" baseline="0">
                <a:latin typeface="+mj-lt"/>
              </a:defRPr>
            </a:lvl5pPr>
            <a:lvl6pPr eaLnBrk="1" hangingPunct="1">
              <a:defRPr sz="1400" b="1" kern="1200" baseline="0">
                <a:latin typeface="+mj-lt"/>
              </a:defRPr>
            </a:lvl6pPr>
            <a:lvl7pPr eaLnBrk="1" hangingPunct="1">
              <a:defRPr sz="1400" b="1" kern="1200" baseline="0">
                <a:latin typeface="+mj-lt"/>
              </a:defRPr>
            </a:lvl7pPr>
            <a:lvl8pPr eaLnBrk="1" hangingPunct="1">
              <a:defRPr sz="1400" b="1" kern="1200" baseline="0">
                <a:latin typeface="+mj-lt"/>
              </a:defRPr>
            </a:lvl8pPr>
            <a:lvl9pPr eaLnBrk="1" hangingPunct="1">
              <a:defRPr sz="1400" b="1" kern="1200" baseline="0">
                <a:latin typeface="+mj-lt"/>
              </a:defRPr>
            </a:lvl9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noProof="1">
                <a:solidFill>
                  <a:schemeClr val="bg1"/>
                </a:solidFill>
                <a:latin typeface="Compatil DATEV" panose="02060503060505020203" pitchFamily="18" charset="0"/>
              </a:rPr>
              <a:t>Gemeinsam.</a:t>
            </a:r>
            <a:endParaRPr kumimoji="0" lang="de-DE" sz="32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mpatil DATEV" panose="02060503060505020203" pitchFamily="18" charset="0"/>
            </a:endParaRPr>
          </a:p>
        </p:txBody>
      </p:sp>
      <p:sp>
        <p:nvSpPr>
          <p:cNvPr id="28" name="Copyright">
            <a:extLst>
              <a:ext uri="{FF2B5EF4-FFF2-40B4-BE49-F238E27FC236}">
                <a16:creationId xmlns:a16="http://schemas.microsoft.com/office/drawing/2014/main" id="{BBB50046-B4C6-4A59-B972-7AC28B953A3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774807" y="7042150"/>
            <a:ext cx="3455186" cy="273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Symbol" panose="05050102010706020507" pitchFamily="18" charset="2"/>
              <a:buChar char="-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-21600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Clr>
                <a:schemeClr val="tx2"/>
              </a:buClr>
              <a:buFont typeface="+mj-lt"/>
              <a:buAutoNum type="arabi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32000" indent="-216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+mj-lt"/>
              <a:buAutoNum type="alphaLcPeriod"/>
              <a:defRPr sz="10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40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None/>
              <a:defRPr sz="600" kern="1200" cap="none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indent="0" algn="ctr" defTabSz="457200" fontAlgn="auto">
              <a:lnSpc>
                <a:spcPct val="100000"/>
              </a:lnSpc>
              <a:spcBef>
                <a:spcPts val="427"/>
              </a:spcBef>
              <a:spcAft>
                <a:spcPts val="427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800" b="0" noProof="1">
                <a:solidFill>
                  <a:schemeClr val="bg1"/>
                </a:solidFill>
                <a:latin typeface="Segoe UI" panose="020B0502040204020203" pitchFamily="34" charset="0"/>
              </a:rPr>
              <a:t>© DATEV eG, alle Rechte vorbehalten</a:t>
            </a:r>
          </a:p>
        </p:txBody>
      </p:sp>
      <p:sp>
        <p:nvSpPr>
          <p:cNvPr id="30" name="Foliennummernplatzhalter 4">
            <a:extLst>
              <a:ext uri="{FF2B5EF4-FFF2-40B4-BE49-F238E27FC236}">
                <a16:creationId xmlns:a16="http://schemas.microsoft.com/office/drawing/2014/main" id="{EE440229-E64E-4583-A280-DB562680B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 bwMode="gray">
          <a:xfrm>
            <a:off x="9185275" y="7527643"/>
            <a:ext cx="2925763" cy="3889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4FF3DF-A5E6-4196-9473-7CBA17E326DE}" type="slidenum">
              <a:rPr lang="de-DE" sz="100" b="1" smtClean="0">
                <a:solidFill>
                  <a:sysClr val="windowText" lastClr="000000"/>
                </a:solidFill>
              </a:rPr>
              <a:pPr>
                <a:defRPr/>
              </a:pPr>
              <a:t>‹Nr.›</a:t>
            </a:fld>
            <a:endParaRPr lang="de-DE" sz="1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34EDA0FD-A8BE-49BB-B458-6A039999DCA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443838" y="4233600"/>
            <a:ext cx="3630568" cy="43603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1400" b="1" kern="1200" baseline="0">
                <a:latin typeface="+mj-lt"/>
              </a:defRPr>
            </a:lvl2pPr>
            <a:lvl3pPr eaLnBrk="1" hangingPunct="1">
              <a:defRPr sz="1400" b="1" kern="1200" baseline="0">
                <a:latin typeface="+mj-lt"/>
              </a:defRPr>
            </a:lvl3pPr>
            <a:lvl4pPr eaLnBrk="1" hangingPunct="1">
              <a:defRPr sz="1400" b="1" kern="1200" baseline="0">
                <a:latin typeface="+mn-lt"/>
              </a:defRPr>
            </a:lvl4pPr>
            <a:lvl5pPr eaLnBrk="1" hangingPunct="1">
              <a:defRPr sz="1400" b="1" kern="1200" baseline="0">
                <a:latin typeface="+mj-lt"/>
              </a:defRPr>
            </a:lvl5pPr>
            <a:lvl6pPr eaLnBrk="1" hangingPunct="1">
              <a:defRPr sz="1400" b="1" kern="1200" baseline="0">
                <a:latin typeface="+mj-lt"/>
              </a:defRPr>
            </a:lvl6pPr>
            <a:lvl7pPr eaLnBrk="1" hangingPunct="1">
              <a:defRPr sz="1400" b="1" kern="1200" baseline="0">
                <a:latin typeface="+mj-lt"/>
              </a:defRPr>
            </a:lvl7pPr>
            <a:lvl8pPr eaLnBrk="1" hangingPunct="1">
              <a:defRPr sz="1400" b="1" kern="1200" baseline="0">
                <a:latin typeface="+mj-lt"/>
              </a:defRPr>
            </a:lvl8pPr>
            <a:lvl9pPr eaLnBrk="1" hangingPunct="1">
              <a:defRPr sz="1400" b="1" kern="1200" baseline="0">
                <a:latin typeface="+mj-lt"/>
              </a:defRPr>
            </a:lvl9pPr>
          </a:lstStyle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noProof="1">
                <a:solidFill>
                  <a:schemeClr val="bg1"/>
                </a:solidFill>
                <a:latin typeface="Compatil DATEV" panose="02060503060505020203" pitchFamily="18" charset="0"/>
              </a:rPr>
              <a:t>Zukunft gestalten.</a:t>
            </a:r>
            <a:endParaRPr kumimoji="0" lang="de-DE" sz="32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mpatil DATEV" panose="02060503060505020203" pitchFamily="18" charset="0"/>
              <a:ea typeface="+mj-ea"/>
              <a:cs typeface="+mj-cs"/>
            </a:endParaRPr>
          </a:p>
        </p:txBody>
      </p:sp>
      <p:pic>
        <p:nvPicPr>
          <p:cNvPr id="26" name="SHAPE Copyright">
            <a:extLst>
              <a:ext uri="{FF2B5EF4-FFF2-40B4-BE49-F238E27FC236}">
                <a16:creationId xmlns:a16="http://schemas.microsoft.com/office/drawing/2014/main" id="{B4C66284-1EBB-4044-9A50-2F83D1A2D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0014" y="7234238"/>
            <a:ext cx="5184774" cy="80962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01E6151D-F810-4391-A329-0F112A72E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958387" y="0"/>
            <a:ext cx="3046413" cy="228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spcAft>
                <a:spcPts val="600"/>
              </a:spcAft>
            </a:pPr>
            <a:r>
              <a:rPr lang="de-DE" sz="1800" b="1" dirty="0">
                <a:effectLst/>
                <a:latin typeface="Segoe UI" panose="020B0502040204020203" pitchFamily="34" charset="0"/>
              </a:rPr>
              <a:t>Achtung:</a:t>
            </a:r>
          </a:p>
          <a:p>
            <a:pPr>
              <a:spcAft>
                <a:spcPts val="600"/>
              </a:spcAft>
            </a:pPr>
            <a:r>
              <a:rPr lang="de-DE" sz="1400" b="0" dirty="0">
                <a:effectLst/>
                <a:latin typeface="Segoe UI" panose="020B0502040204020203" pitchFamily="34" charset="0"/>
              </a:rPr>
              <a:t>Dieses Layout kann aufgrund mehrerer Animationen zu Performance-Problemen bei Online-Präsentationen führen.</a:t>
            </a:r>
          </a:p>
          <a:p>
            <a:r>
              <a:rPr lang="de-DE" sz="1400" b="0" dirty="0">
                <a:effectLst/>
                <a:latin typeface="Segoe UI" panose="020B0502040204020203" pitchFamily="34" charset="0"/>
              </a:rPr>
              <a:t>Die Warnung wird im Präsentationsmodus </a:t>
            </a:r>
            <a:r>
              <a:rPr lang="de-DE" sz="1400" b="0" kern="1200" dirty="0">
                <a:solidFill>
                  <a:schemeClr val="lt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nicht angezeigt.</a:t>
            </a:r>
          </a:p>
        </p:txBody>
      </p:sp>
    </p:spTree>
    <p:extLst>
      <p:ext uri="{BB962C8B-B14F-4D97-AF65-F5344CB8AC3E}">
        <p14:creationId xmlns:p14="http://schemas.microsoft.com/office/powerpoint/2010/main" val="355650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1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2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/>
      <p:bldP spid="28" grpId="0"/>
      <p:bldP spid="31" grpId="0"/>
      <p:bldP spid="20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Variation_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1601" y="1432800"/>
            <a:ext cx="10514472" cy="504000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cs typeface="Segoe UI" pitchFamily="34" charset="0"/>
              </a:defRPr>
            </a:lvl1pPr>
          </a:lstStyle>
          <a:p>
            <a:pPr lvl="0"/>
            <a:r>
              <a:rPr lang="de-DE" dirty="0"/>
              <a:t>Subline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6015" cy="1224000"/>
          </a:xfrm>
        </p:spPr>
        <p:txBody>
          <a:bodyPr/>
          <a:lstStyle>
            <a:lvl1pPr>
              <a:lnSpc>
                <a:spcPts val="3999"/>
              </a:lnSpc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01" y="2073600"/>
            <a:ext cx="13010401" cy="5244817"/>
          </a:xfrm>
          <a:prstGeom prst="rect">
            <a:avLst/>
          </a:prstGeom>
        </p:spPr>
      </p:pic>
      <p:pic>
        <p:nvPicPr>
          <p:cNvPr id="1026" name="Picture 2" descr="C:\Users\Vanessa\Desktop\datev_2_7\logo_2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4801" y="374400"/>
            <a:ext cx="1393200" cy="13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1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Variation_#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13004800" cy="7315200"/>
          </a:xfrm>
        </p:spPr>
        <p:txBody>
          <a:bodyPr/>
          <a:lstStyle>
            <a:lvl1pPr>
              <a:defRPr>
                <a:latin typeface="Segoe UI" pitchFamily="34" charset="0"/>
              </a:defRPr>
            </a:lvl1pPr>
            <a:lvl9pPr>
              <a:defRPr baseline="0"/>
            </a:lvl9pPr>
          </a:lstStyle>
          <a:p>
            <a:pPr lvl="0"/>
            <a:r>
              <a:rPr lang="de-DE" dirty="0"/>
              <a:t>   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10822880" y="5817841"/>
            <a:ext cx="2181921" cy="1497360"/>
          </a:xfrm>
          <a:prstGeom prst="rect">
            <a:avLst/>
          </a:prstGeom>
          <a:solidFill>
            <a:srgbClr val="90D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8" rIns="91435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>
              <a:latin typeface="Segoe UI" pitchFamily="34" charset="0"/>
            </a:endParaRPr>
          </a:p>
        </p:txBody>
      </p:sp>
      <p:sp>
        <p:nvSpPr>
          <p:cNvPr id="9" name="Textplatzhalter 32"/>
          <p:cNvSpPr>
            <a:spLocks noGrp="1"/>
          </p:cNvSpPr>
          <p:nvPr>
            <p:ph type="body" sz="quarter" idx="14" hasCustomPrompt="1"/>
          </p:nvPr>
        </p:nvSpPr>
        <p:spPr>
          <a:xfrm>
            <a:off x="-6875" y="201216"/>
            <a:ext cx="13011675" cy="1832400"/>
          </a:xfrm>
          <a:prstGeom prst="rect">
            <a:avLst/>
          </a:prstGeom>
          <a:solidFill>
            <a:schemeClr val="bg1"/>
          </a:solidFill>
          <a:effectLst>
            <a:outerShdw blurRad="190500" dist="38100" dir="2700000" algn="ctr" rotWithShape="0">
              <a:schemeClr val="tx1">
                <a:alpha val="70000"/>
              </a:schemeClr>
            </a:outerShdw>
          </a:effectLst>
        </p:spPr>
        <p:txBody>
          <a:bodyPr/>
          <a:lstStyle>
            <a:lvl1pPr marL="0" indent="0">
              <a:buNone/>
              <a:defRPr>
                <a:latin typeface="Segoe UI" pitchFamily="34" charset="0"/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1601" y="1425353"/>
            <a:ext cx="10514472" cy="503583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cs typeface="Segoe UI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217"/>
            <a:ext cx="10516015" cy="1224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8" name="Textplatzhalter 44"/>
          <p:cNvSpPr>
            <a:spLocks noGrp="1"/>
          </p:cNvSpPr>
          <p:nvPr>
            <p:ph type="body" sz="quarter" idx="23" hasCustomPrompt="1"/>
          </p:nvPr>
        </p:nvSpPr>
        <p:spPr>
          <a:xfrm>
            <a:off x="11314801" y="374400"/>
            <a:ext cx="1393200" cy="13932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Segoe UI" pitchFamily="34" charset="0"/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2974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54025" y="0"/>
            <a:ext cx="8640000" cy="1425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2pPr>
            <a:lvl3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3pPr>
            <a:lvl4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4pPr>
            <a:lvl5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5pPr>
            <a:lvl6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6pPr>
            <a:lvl7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7pPr>
            <a:lvl8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8pPr>
            <a:lvl9pPr>
              <a:defRPr>
                <a:gradFill>
                  <a:gsLst>
                    <a:gs pos="100000">
                      <a:schemeClr val="tx2"/>
                    </a:gs>
                    <a:gs pos="15000">
                      <a:schemeClr val="bg2"/>
                    </a:gs>
                  </a:gsLst>
                  <a:lin ang="18600000" scaled="0"/>
                </a:gradFill>
              </a:defRPr>
            </a:lvl9pPr>
          </a:lstStyle>
          <a:p>
            <a:pPr lvl="0"/>
            <a:r>
              <a:rPr lang="de-DE" dirty="0"/>
              <a:t>Agenda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72B44FB-FFE7-41B3-A66D-C181C4E194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85825" y="1425575"/>
            <a:ext cx="10801350" cy="4752975"/>
          </a:xfrm>
        </p:spPr>
        <p:txBody>
          <a:bodyPr/>
          <a:lstStyle>
            <a:lvl1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1pPr>
            <a:lvl2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2pPr>
            <a:lvl3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3pPr>
            <a:lvl4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4pPr>
            <a:lvl5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5pPr>
            <a:lvl6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6pPr>
            <a:lvl7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7pPr>
            <a:lvl8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8pPr>
            <a:lvl9pPr marL="720000" indent="-7200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4400" b="1">
                <a:solidFill>
                  <a:sysClr val="windowText" lastClr="000000"/>
                </a:solidFill>
                <a:latin typeface="+mj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 tIns="0"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922E28C-A082-47F2-B6A8-B106DD7C3B0B}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8" name="SmartArt-Platzhalter 15">
            <a:extLst>
              <a:ext uri="{FF2B5EF4-FFF2-40B4-BE49-F238E27FC236}">
                <a16:creationId xmlns:a16="http://schemas.microsoft.com/office/drawing/2014/main" id="{D346277C-8B35-41E9-BA10-B8DDA2070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52832665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0" y="14808"/>
            <a:ext cx="13004800" cy="7300392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107995" rIns="91435" bIns="1079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600"/>
              </a:spcBef>
              <a:buClr>
                <a:srgbClr val="8CD33C"/>
              </a:buClr>
              <a:buSzPct val="100000"/>
              <a:tabLst>
                <a:tab pos="357170" algn="l"/>
              </a:tabLst>
            </a:pPr>
            <a:endParaRPr lang="de-DE" sz="1600" b="0" dirty="0">
              <a:solidFill>
                <a:srgbClr val="000000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pic>
        <p:nvPicPr>
          <p:cNvPr id="2050" name="Picture 2" descr="C:\Users\Vanessa\Desktop\datev_2_7\logoclaim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93600" y="1846800"/>
            <a:ext cx="5577518" cy="36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34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381550" y="6324601"/>
            <a:ext cx="10515600" cy="921600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marR="0" indent="-359982" algn="l" defTabSz="13003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0D033"/>
              </a:buClr>
              <a:buSzPct val="80000"/>
              <a:buFont typeface="Wingdings" panose="05000000000000000000" pitchFamily="2" charset="2"/>
              <a:buChar char=""/>
              <a:tabLst/>
              <a:defRPr sz="2400" b="1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Clr>
                <a:srgbClr val="90D033"/>
              </a:buClr>
              <a:buFont typeface="Wingdings" panose="05000000000000000000" pitchFamily="2" charset="2"/>
              <a:buChar char="è"/>
              <a:defRPr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3" name="Textplatzhalter 28"/>
          <p:cNvSpPr>
            <a:spLocks noGrp="1"/>
          </p:cNvSpPr>
          <p:nvPr>
            <p:ph type="body" sz="quarter" idx="33" hasCustomPrompt="1"/>
          </p:nvPr>
        </p:nvSpPr>
        <p:spPr>
          <a:xfrm>
            <a:off x="381550" y="5097897"/>
            <a:ext cx="10515600" cy="1224000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-406374">
              <a:spcAft>
                <a:spcPts val="0"/>
              </a:spcAft>
              <a:buFontTx/>
              <a:buNone/>
              <a:defRPr sz="2400" b="0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</a:lstStyle>
          <a:p>
            <a:pPr lvl="0"/>
            <a:r>
              <a:rPr lang="de-DE" dirty="0"/>
              <a:t>Dieser Bereich steht für ausführliche, beschreibende Inhalte zur Verfügung. Verwendet werden können Fließtexte, Aufzählungen oder auch Merksätze.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1600" y="4452339"/>
            <a:ext cx="10515600" cy="503583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cs typeface="Segoe UI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81600" y="3221850"/>
            <a:ext cx="10517202" cy="1219200"/>
          </a:xfr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7" hasCustomPrompt="1"/>
          </p:nvPr>
        </p:nvSpPr>
        <p:spPr>
          <a:xfrm>
            <a:off x="0" y="-1"/>
            <a:ext cx="13004800" cy="3222000"/>
          </a:xfrm>
          <a:solidFill>
            <a:srgbClr val="90D033"/>
          </a:solidFill>
        </p:spPr>
        <p:txBody>
          <a:bodyPr/>
          <a:lstStyle>
            <a:lvl1pPr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059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1600" y="1432801"/>
            <a:ext cx="10517202" cy="503583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cs typeface="Segoe UI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5" name="Titel 4"/>
          <p:cNvSpPr>
            <a:spLocks noGrp="1"/>
          </p:cNvSpPr>
          <p:nvPr>
            <p:ph type="title" hasCustomPrompt="1"/>
          </p:nvPr>
        </p:nvSpPr>
        <p:spPr>
          <a:xfrm>
            <a:off x="381600" y="201601"/>
            <a:ext cx="10517202" cy="1224000"/>
          </a:xfrm>
        </p:spPr>
        <p:txBody>
          <a:bodyPr lIns="129594">
            <a:noAutofit/>
          </a:bodyPr>
          <a:lstStyle>
            <a:lvl1pPr marL="0" indent="0"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16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381550" y="6145010"/>
            <a:ext cx="10515600" cy="993980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Clr>
                <a:srgbClr val="90D033"/>
              </a:buClr>
              <a:buSzPct val="80000"/>
              <a:buFont typeface="Wingdings" panose="05000000000000000000" pitchFamily="2" charset="2"/>
              <a:buChar char="è"/>
              <a:defRPr sz="2400" b="1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Clr>
                <a:srgbClr val="90D033"/>
              </a:buClr>
              <a:buFont typeface="Wingdings" panose="05000000000000000000" pitchFamily="2" charset="2"/>
              <a:buChar char="è"/>
              <a:defRPr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0" name="Textplatzhalter 28"/>
          <p:cNvSpPr>
            <a:spLocks noGrp="1"/>
          </p:cNvSpPr>
          <p:nvPr>
            <p:ph type="body" sz="quarter" idx="33" hasCustomPrompt="1"/>
          </p:nvPr>
        </p:nvSpPr>
        <p:spPr>
          <a:xfrm>
            <a:off x="381550" y="4665713"/>
            <a:ext cx="10515600" cy="1479297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-406374">
              <a:spcAft>
                <a:spcPts val="0"/>
              </a:spcAft>
              <a:buFontTx/>
              <a:buNone/>
              <a:defRPr sz="2400" b="0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</a:lstStyle>
          <a:p>
            <a:pPr lvl="0"/>
            <a:r>
              <a:rPr lang="de-DE" dirty="0"/>
              <a:t>Dieser Bereich steht für ausführliche, beschreibende Inhalte zur Verfügung. Verwendet werden können Fließtexte, Aufzählungen oder auch Merksätze.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37" hasCustomPrompt="1"/>
          </p:nvPr>
        </p:nvSpPr>
        <p:spPr>
          <a:xfrm>
            <a:off x="-1" y="2073274"/>
            <a:ext cx="10897200" cy="2430000"/>
          </a:xfrm>
          <a:solidFill>
            <a:srgbClr val="90D033"/>
          </a:solidFill>
        </p:spPr>
        <p:txBody>
          <a:bodyPr/>
          <a:lstStyle>
            <a:lvl1pPr marL="127357" indent="0">
              <a:buNone/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755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1600" y="1432801"/>
            <a:ext cx="10515600" cy="503583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cs typeface="Segoe UI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23" name="Titel 4"/>
          <p:cNvSpPr>
            <a:spLocks noGrp="1"/>
          </p:cNvSpPr>
          <p:nvPr>
            <p:ph type="title" hasCustomPrompt="1"/>
          </p:nvPr>
        </p:nvSpPr>
        <p:spPr>
          <a:xfrm>
            <a:off x="381601" y="201601"/>
            <a:ext cx="10515600" cy="1224000"/>
          </a:xfrm>
        </p:spPr>
        <p:txBody>
          <a:bodyPr>
            <a:noAutofit/>
          </a:bodyPr>
          <a:lstStyle>
            <a:lvl1pPr marL="0" indent="0"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24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381550" y="3488400"/>
            <a:ext cx="10515600" cy="921600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Clr>
                <a:srgbClr val="90D033"/>
              </a:buClr>
              <a:buSzPct val="80000"/>
              <a:buFont typeface="Wingdings" panose="05000000000000000000" pitchFamily="2" charset="2"/>
              <a:buChar char="è"/>
              <a:defRPr sz="2400" b="1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Clr>
                <a:srgbClr val="90D033"/>
              </a:buClr>
              <a:buFont typeface="Wingdings" panose="05000000000000000000" pitchFamily="2" charset="2"/>
              <a:buChar char="è"/>
              <a:defRPr sz="2400" b="1" baseline="0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5" name="Textplatzhalter 28"/>
          <p:cNvSpPr>
            <a:spLocks noGrp="1"/>
          </p:cNvSpPr>
          <p:nvPr>
            <p:ph type="body" sz="quarter" idx="33" hasCustomPrompt="1"/>
          </p:nvPr>
        </p:nvSpPr>
        <p:spPr>
          <a:xfrm>
            <a:off x="381550" y="2073424"/>
            <a:ext cx="10515600" cy="1414800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-406374">
              <a:spcAft>
                <a:spcPts val="0"/>
              </a:spcAft>
              <a:buFontTx/>
              <a:buNone/>
              <a:defRPr sz="2400" b="0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</a:lstStyle>
          <a:p>
            <a:pPr lvl="0"/>
            <a:r>
              <a:rPr lang="de-DE" dirty="0"/>
              <a:t>Dieser Bereich steht für ausführliche, beschreibende Inhalte zur Verfügung. Verwendet werden können Fließtexte, Aufzählungen oder auch Merksätze.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4" hasCustomPrompt="1"/>
          </p:nvPr>
        </p:nvSpPr>
        <p:spPr>
          <a:xfrm>
            <a:off x="0" y="4665601"/>
            <a:ext cx="10897200" cy="2214000"/>
          </a:xfrm>
          <a:solidFill>
            <a:srgbClr val="90D033"/>
          </a:solidFill>
        </p:spPr>
        <p:txBody>
          <a:bodyPr/>
          <a:lstStyle>
            <a:lvl1pPr marL="127357" indent="0">
              <a:buNone/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036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18"/>
          <p:cNvSpPr>
            <a:spLocks noGrp="1"/>
          </p:cNvSpPr>
          <p:nvPr>
            <p:ph type="sldNum" sz="quarter" idx="31"/>
          </p:nvPr>
        </p:nvSpPr>
        <p:spPr>
          <a:xfrm>
            <a:off x="11901601" y="6494401"/>
            <a:ext cx="576080" cy="247650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fld id="{8456B198-FE55-4C2A-B77C-6C84E701438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Datumsplatzhalter 14"/>
          <p:cNvSpPr>
            <a:spLocks noGrp="1"/>
          </p:cNvSpPr>
          <p:nvPr>
            <p:ph type="dt" sz="half" idx="29"/>
          </p:nvPr>
        </p:nvSpPr>
        <p:spPr>
          <a:xfrm>
            <a:off x="11399080" y="6181201"/>
            <a:ext cx="1605720" cy="3085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ußzeilenplatzhalter 15"/>
          <p:cNvSpPr>
            <a:spLocks noGrp="1"/>
          </p:cNvSpPr>
          <p:nvPr>
            <p:ph type="ftr" sz="quarter" idx="30"/>
          </p:nvPr>
        </p:nvSpPr>
        <p:spPr>
          <a:xfrm>
            <a:off x="11399080" y="5882401"/>
            <a:ext cx="1605720" cy="300368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1600" y="1432801"/>
            <a:ext cx="10515600" cy="503583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cs typeface="Segoe UI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1" name="Titel 4"/>
          <p:cNvSpPr>
            <a:spLocks noGrp="1"/>
          </p:cNvSpPr>
          <p:nvPr>
            <p:ph type="title" hasCustomPrompt="1"/>
          </p:nvPr>
        </p:nvSpPr>
        <p:spPr>
          <a:xfrm>
            <a:off x="381600" y="201601"/>
            <a:ext cx="10517202" cy="1224000"/>
          </a:xfr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073600"/>
            <a:ext cx="13004800" cy="5241600"/>
          </a:xfrm>
          <a:solidFill>
            <a:srgbClr val="90D033"/>
          </a:solidFill>
        </p:spPr>
        <p:txBody>
          <a:bodyPr/>
          <a:lstStyle>
            <a:lvl1pPr marL="127357" indent="0">
              <a:buNone/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105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umsplatzhalter 15"/>
          <p:cNvSpPr>
            <a:spLocks noGrp="1"/>
          </p:cNvSpPr>
          <p:nvPr>
            <p:ph type="dt" sz="half" idx="29"/>
          </p:nvPr>
        </p:nvSpPr>
        <p:spPr>
          <a:xfrm>
            <a:off x="11399080" y="6181201"/>
            <a:ext cx="1605720" cy="3085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0"/>
          </p:nvPr>
        </p:nvSpPr>
        <p:spPr>
          <a:xfrm>
            <a:off x="11399080" y="5882401"/>
            <a:ext cx="1605720" cy="300368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31"/>
          </p:nvPr>
        </p:nvSpPr>
        <p:spPr>
          <a:xfrm>
            <a:off x="11901601" y="6494401"/>
            <a:ext cx="576080" cy="247650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fld id="{8456B198-FE55-4C2A-B77C-6C84E701438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1599" y="1432801"/>
            <a:ext cx="5425200" cy="503583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cs typeface="Segoe UI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3" name="Titel 4"/>
          <p:cNvSpPr>
            <a:spLocks noGrp="1"/>
          </p:cNvSpPr>
          <p:nvPr>
            <p:ph type="title" hasCustomPrompt="1"/>
          </p:nvPr>
        </p:nvSpPr>
        <p:spPr>
          <a:xfrm>
            <a:off x="381601" y="201601"/>
            <a:ext cx="5426573" cy="1224000"/>
          </a:xfr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14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381599" y="4521696"/>
            <a:ext cx="5425200" cy="2468203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Clr>
                <a:srgbClr val="90D033"/>
              </a:buClr>
              <a:buSzPct val="80000"/>
              <a:buFont typeface="Wingdings" panose="05000000000000000000" pitchFamily="2" charset="2"/>
              <a:buChar char="è"/>
              <a:defRPr sz="2400" b="1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Clr>
                <a:srgbClr val="90D033"/>
              </a:buClr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  <a:p>
            <a:pPr lvl="1"/>
            <a:endParaRPr lang="de-DE" dirty="0"/>
          </a:p>
        </p:txBody>
      </p:sp>
      <p:sp>
        <p:nvSpPr>
          <p:cNvPr id="21" name="Textplatzhalter 28"/>
          <p:cNvSpPr>
            <a:spLocks noGrp="1"/>
          </p:cNvSpPr>
          <p:nvPr>
            <p:ph type="body" sz="quarter" idx="33" hasCustomPrompt="1"/>
          </p:nvPr>
        </p:nvSpPr>
        <p:spPr>
          <a:xfrm>
            <a:off x="381599" y="2073424"/>
            <a:ext cx="5426574" cy="2448272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-406374">
              <a:spcAft>
                <a:spcPts val="0"/>
              </a:spcAft>
              <a:buFontTx/>
              <a:buNone/>
              <a:defRPr sz="2400" b="0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</a:lstStyle>
          <a:p>
            <a:pPr lvl="0"/>
            <a:r>
              <a:rPr lang="de-DE" dirty="0"/>
              <a:t>Dieser Bereich steht für ausführliche, beschreibende Inhalte zur Verfügung. Verwendet werden können Fließtexte, Aufzählungen oder auch Merksätze.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4" hasCustomPrompt="1"/>
          </p:nvPr>
        </p:nvSpPr>
        <p:spPr>
          <a:xfrm>
            <a:off x="6069601" y="-2"/>
            <a:ext cx="4827600" cy="6991201"/>
          </a:xfrm>
          <a:solidFill>
            <a:srgbClr val="90D033"/>
          </a:solidFill>
        </p:spPr>
        <p:txBody>
          <a:bodyPr/>
          <a:lstStyle>
            <a:lvl1pPr marL="127357" indent="0">
              <a:buNone/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628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umsplatzhalter 15"/>
          <p:cNvSpPr>
            <a:spLocks noGrp="1"/>
          </p:cNvSpPr>
          <p:nvPr>
            <p:ph type="dt" sz="half" idx="29"/>
          </p:nvPr>
        </p:nvSpPr>
        <p:spPr>
          <a:xfrm>
            <a:off x="11399080" y="6181201"/>
            <a:ext cx="1605720" cy="3085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0"/>
          </p:nvPr>
        </p:nvSpPr>
        <p:spPr>
          <a:xfrm>
            <a:off x="11399080" y="5882401"/>
            <a:ext cx="1605720" cy="300368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31"/>
          </p:nvPr>
        </p:nvSpPr>
        <p:spPr>
          <a:xfrm>
            <a:off x="11901601" y="6494401"/>
            <a:ext cx="576080" cy="247650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fld id="{8456B198-FE55-4C2A-B77C-6C84E701438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689440" y="1431707"/>
            <a:ext cx="5209200" cy="503583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cs typeface="Segoe UI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4" name="Titel 4"/>
          <p:cNvSpPr>
            <a:spLocks noGrp="1"/>
          </p:cNvSpPr>
          <p:nvPr>
            <p:ph type="title" hasCustomPrompt="1"/>
          </p:nvPr>
        </p:nvSpPr>
        <p:spPr>
          <a:xfrm>
            <a:off x="5689439" y="201216"/>
            <a:ext cx="5209200" cy="1219200"/>
          </a:xfr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21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01" y="4669732"/>
            <a:ext cx="5209200" cy="2320166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2" name="Textplatzhalter 28"/>
          <p:cNvSpPr>
            <a:spLocks noGrp="1"/>
          </p:cNvSpPr>
          <p:nvPr>
            <p:ph type="body" sz="quarter" idx="33" hasCustomPrompt="1"/>
          </p:nvPr>
        </p:nvSpPr>
        <p:spPr>
          <a:xfrm>
            <a:off x="5688001" y="2073424"/>
            <a:ext cx="5209200" cy="2596308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-406374">
              <a:spcAft>
                <a:spcPts val="0"/>
              </a:spcAft>
              <a:buFontTx/>
              <a:buNone/>
              <a:defRPr sz="2400" b="0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</a:lstStyle>
          <a:p>
            <a:pPr lvl="0"/>
            <a:r>
              <a:rPr lang="de-DE" dirty="0"/>
              <a:t>Dieser Bereich steht für ausführliche, beschreibende Inhalte zur Verfügung. Verwendet werden können Fließtexte, Aufzählungen oder auch Merksätze.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4" hasCustomPrompt="1"/>
          </p:nvPr>
        </p:nvSpPr>
        <p:spPr>
          <a:xfrm>
            <a:off x="532801" y="0"/>
            <a:ext cx="4874401" cy="6991201"/>
          </a:xfrm>
          <a:solidFill>
            <a:srgbClr val="90D033"/>
          </a:solidFill>
        </p:spPr>
        <p:txBody>
          <a:bodyPr/>
          <a:lstStyle>
            <a:lvl1pPr marL="127357" indent="0">
              <a:buNone/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006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umsplatzhalter 15"/>
          <p:cNvSpPr>
            <a:spLocks noGrp="1"/>
          </p:cNvSpPr>
          <p:nvPr>
            <p:ph type="dt" sz="half" idx="29"/>
          </p:nvPr>
        </p:nvSpPr>
        <p:spPr>
          <a:xfrm>
            <a:off x="11399080" y="6181201"/>
            <a:ext cx="1605720" cy="3085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0"/>
          </p:nvPr>
        </p:nvSpPr>
        <p:spPr>
          <a:xfrm>
            <a:off x="11399080" y="5882401"/>
            <a:ext cx="1605720" cy="300368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31"/>
          </p:nvPr>
        </p:nvSpPr>
        <p:spPr>
          <a:xfrm>
            <a:off x="11901601" y="6494401"/>
            <a:ext cx="576080" cy="247650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fld id="{8456B198-FE55-4C2A-B77C-6C84E701438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642000" y="1432801"/>
            <a:ext cx="4255201" cy="503583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cs typeface="Segoe UI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5" name="Titel 4"/>
          <p:cNvSpPr>
            <a:spLocks noGrp="1"/>
          </p:cNvSpPr>
          <p:nvPr>
            <p:ph type="title" hasCustomPrompt="1"/>
          </p:nvPr>
        </p:nvSpPr>
        <p:spPr>
          <a:xfrm>
            <a:off x="6642382" y="201600"/>
            <a:ext cx="4255201" cy="1219200"/>
          </a:xfr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Übers. (Max 2 Zeilen)</a:t>
            </a:r>
          </a:p>
        </p:txBody>
      </p:sp>
      <p:sp>
        <p:nvSpPr>
          <p:cNvPr id="21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6642000" y="4715419"/>
            <a:ext cx="4255201" cy="2542581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Clr>
                <a:srgbClr val="90D033"/>
              </a:buClr>
              <a:buSzPct val="80000"/>
              <a:buFont typeface="Wingdings" panose="05000000000000000000" pitchFamily="2" charset="2"/>
              <a:buChar char="è"/>
              <a:defRPr sz="2400" b="1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Clr>
                <a:srgbClr val="90D033"/>
              </a:buClr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2" name="Textplatzhalter 28"/>
          <p:cNvSpPr>
            <a:spLocks noGrp="1"/>
          </p:cNvSpPr>
          <p:nvPr>
            <p:ph type="body" sz="quarter" idx="33" hasCustomPrompt="1"/>
          </p:nvPr>
        </p:nvSpPr>
        <p:spPr>
          <a:xfrm>
            <a:off x="6642000" y="2073425"/>
            <a:ext cx="4255201" cy="2641995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-406374">
              <a:spcAft>
                <a:spcPts val="0"/>
              </a:spcAft>
              <a:buFontTx/>
              <a:buNone/>
              <a:defRPr sz="2400" b="0" baseline="0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</a:lstStyle>
          <a:p>
            <a:pPr lvl="0"/>
            <a:r>
              <a:rPr lang="de-DE" dirty="0"/>
              <a:t>Dieser Bereich steht für ausführliche, beschreibende Inhalte zur Verfügung. Verwendet werden können Fließtexte und Aufzählungen.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4" hasCustomPrompt="1"/>
          </p:nvPr>
        </p:nvSpPr>
        <p:spPr>
          <a:xfrm>
            <a:off x="0" y="0"/>
            <a:ext cx="6502400" cy="7315200"/>
          </a:xfrm>
          <a:solidFill>
            <a:srgbClr val="90D033"/>
          </a:solidFill>
        </p:spPr>
        <p:txBody>
          <a:bodyPr/>
          <a:lstStyle>
            <a:lvl1pPr marL="127357" indent="0">
              <a:buNone/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944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>
          <a:xfrm>
            <a:off x="11399080" y="6181201"/>
            <a:ext cx="1605720" cy="3085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7"/>
          </p:nvPr>
        </p:nvSpPr>
        <p:spPr>
          <a:xfrm>
            <a:off x="11399080" y="5882401"/>
            <a:ext cx="1605720" cy="300368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>
          <a:xfrm>
            <a:off x="11901601" y="6494401"/>
            <a:ext cx="576080" cy="247650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fld id="{8456B198-FE55-4C2A-B77C-6C84E701438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3004800" cy="7315200"/>
          </a:xfrm>
          <a:solidFill>
            <a:srgbClr val="90D033"/>
          </a:solidFill>
        </p:spPr>
        <p:txBody>
          <a:bodyPr/>
          <a:lstStyle>
            <a:lvl1pPr marL="127357" indent="0">
              <a:buNone/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5" name="Textplatzhalter 32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75518"/>
            <a:ext cx="13003200" cy="1833508"/>
          </a:xfrm>
          <a:prstGeom prst="rect">
            <a:avLst/>
          </a:prstGeom>
          <a:solidFill>
            <a:srgbClr val="FFFFFF"/>
          </a:solidFill>
          <a:effectLst>
            <a:outerShdw blurRad="190500" dist="38100" dir="2700000" algn="ctr" rotWithShape="0">
              <a:schemeClr val="bg1">
                <a:alpha val="70000"/>
              </a:schemeClr>
            </a:outerShdw>
          </a:effectLst>
        </p:spPr>
        <p:txBody>
          <a:bodyPr lIns="130039" tIns="65020" rIns="130039" bIns="65020"/>
          <a:lstStyle>
            <a:lvl1pPr marL="0" indent="0">
              <a:buNone/>
              <a:defRPr>
                <a:latin typeface="Segoe UI" pitchFamily="34" charset="0"/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1600" y="1432801"/>
            <a:ext cx="10515600" cy="576225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cs typeface="Segoe UI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0" name="Titel 4"/>
          <p:cNvSpPr>
            <a:spLocks noGrp="1"/>
          </p:cNvSpPr>
          <p:nvPr>
            <p:ph type="title" hasCustomPrompt="1"/>
          </p:nvPr>
        </p:nvSpPr>
        <p:spPr>
          <a:xfrm>
            <a:off x="381600" y="201217"/>
            <a:ext cx="10517202" cy="1224000"/>
          </a:xfr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</p:spTree>
    <p:extLst>
      <p:ext uri="{BB962C8B-B14F-4D97-AF65-F5344CB8AC3E}">
        <p14:creationId xmlns:p14="http://schemas.microsoft.com/office/powerpoint/2010/main" val="156590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umsplatzhalter 14"/>
          <p:cNvSpPr>
            <a:spLocks noGrp="1"/>
          </p:cNvSpPr>
          <p:nvPr>
            <p:ph type="dt" sz="half" idx="29"/>
          </p:nvPr>
        </p:nvSpPr>
        <p:spPr>
          <a:xfrm>
            <a:off x="11399080" y="6181201"/>
            <a:ext cx="1605720" cy="3085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30"/>
          </p:nvPr>
        </p:nvSpPr>
        <p:spPr>
          <a:xfrm>
            <a:off x="11399080" y="5882401"/>
            <a:ext cx="1605720" cy="300368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31"/>
          </p:nvPr>
        </p:nvSpPr>
        <p:spPr>
          <a:xfrm>
            <a:off x="11901601" y="6494401"/>
            <a:ext cx="576080" cy="247650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fld id="{8456B198-FE55-4C2A-B77C-6C84E701438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1601" y="1432801"/>
            <a:ext cx="10515600" cy="503583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  <a:cs typeface="Segoe UI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1" name="Titel 4"/>
          <p:cNvSpPr>
            <a:spLocks noGrp="1"/>
          </p:cNvSpPr>
          <p:nvPr>
            <p:ph type="title" hasCustomPrompt="1"/>
          </p:nvPr>
        </p:nvSpPr>
        <p:spPr>
          <a:xfrm>
            <a:off x="381601" y="201217"/>
            <a:ext cx="10515600" cy="1224000"/>
          </a:xfr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2" hasCustomPrompt="1"/>
          </p:nvPr>
        </p:nvSpPr>
        <p:spPr>
          <a:xfrm>
            <a:off x="-1" y="2091600"/>
            <a:ext cx="10897200" cy="5223600"/>
          </a:xfrm>
          <a:solidFill>
            <a:srgbClr val="90D033"/>
          </a:solidFill>
        </p:spPr>
        <p:txBody>
          <a:bodyPr/>
          <a:lstStyle>
            <a:lvl1pPr marL="127357" indent="0">
              <a:buNone/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54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0795E-684D-4128-A6C1-EA29801C8D8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8640000" cy="14255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EC5629-02E6-4338-AEFE-437C1A2F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E5A4BC-BEF3-4D94-8EC5-304140E9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 tIns="0"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D8F73-ED2F-4EC3-95D9-84F1CF60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 tIns="0"/>
          <a:lstStyle/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BC65527-1B56-4930-A780-A299C861A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4773614" y="7042150"/>
            <a:ext cx="3457574" cy="273050"/>
          </a:xfrm>
          <a:prstGeom prst="rect">
            <a:avLst/>
          </a:prstGeom>
          <a:solidFill>
            <a:srgbClr val="FBFBF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 algn="l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sp>
        <p:nvSpPr>
          <p:cNvPr id="15" name="SmartArt-Platzhalter 15">
            <a:extLst>
              <a:ext uri="{FF2B5EF4-FFF2-40B4-BE49-F238E27FC236}">
                <a16:creationId xmlns:a16="http://schemas.microsoft.com/office/drawing/2014/main" id="{B3E39A9A-74FD-41F7-93DB-18F7E0768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 bwMode="gray">
          <a:xfrm>
            <a:off x="12118975" y="417513"/>
            <a:ext cx="431800" cy="425789"/>
          </a:xfrm>
          <a:custGeom>
            <a:avLst/>
            <a:gdLst>
              <a:gd name="connsiteX0" fmla="*/ 20503 w 431800"/>
              <a:gd name="connsiteY0" fmla="*/ 343790 h 425789"/>
              <a:gd name="connsiteX1" fmla="*/ 20503 w 431800"/>
              <a:gd name="connsiteY1" fmla="*/ 409200 h 425789"/>
              <a:gd name="connsiteX2" fmla="*/ 32017 w 431800"/>
              <a:gd name="connsiteY2" fmla="*/ 409200 h 425789"/>
              <a:gd name="connsiteX3" fmla="*/ 65023 w 431800"/>
              <a:gd name="connsiteY3" fmla="*/ 376495 h 425789"/>
              <a:gd name="connsiteX4" fmla="*/ 37390 w 431800"/>
              <a:gd name="connsiteY4" fmla="*/ 343790 h 425789"/>
              <a:gd name="connsiteX5" fmla="*/ 331663 w 431800"/>
              <a:gd name="connsiteY5" fmla="*/ 327201 h 425789"/>
              <a:gd name="connsiteX6" fmla="*/ 353649 w 431800"/>
              <a:gd name="connsiteY6" fmla="*/ 327201 h 425789"/>
              <a:gd name="connsiteX7" fmla="*/ 381731 w 431800"/>
              <a:gd name="connsiteY7" fmla="*/ 403799 h 425789"/>
              <a:gd name="connsiteX8" fmla="*/ 404456 w 431800"/>
              <a:gd name="connsiteY8" fmla="*/ 343833 h 425789"/>
              <a:gd name="connsiteX9" fmla="*/ 379514 w 431800"/>
              <a:gd name="connsiteY9" fmla="*/ 343833 h 425789"/>
              <a:gd name="connsiteX10" fmla="*/ 379514 w 431800"/>
              <a:gd name="connsiteY10" fmla="*/ 327201 h 425789"/>
              <a:gd name="connsiteX11" fmla="*/ 431800 w 431800"/>
              <a:gd name="connsiteY11" fmla="*/ 327201 h 425789"/>
              <a:gd name="connsiteX12" fmla="*/ 393833 w 431800"/>
              <a:gd name="connsiteY12" fmla="*/ 425789 h 425789"/>
              <a:gd name="connsiteX13" fmla="*/ 370369 w 431800"/>
              <a:gd name="connsiteY13" fmla="*/ 425789 h 425789"/>
              <a:gd name="connsiteX14" fmla="*/ 260439 w 431800"/>
              <a:gd name="connsiteY14" fmla="*/ 327201 h 425789"/>
              <a:gd name="connsiteX15" fmla="*/ 326396 w 431800"/>
              <a:gd name="connsiteY15" fmla="*/ 327201 h 425789"/>
              <a:gd name="connsiteX16" fmla="*/ 326396 w 431800"/>
              <a:gd name="connsiteY16" fmla="*/ 343833 h 425789"/>
              <a:gd name="connsiteX17" fmla="*/ 281593 w 431800"/>
              <a:gd name="connsiteY17" fmla="*/ 343833 h 425789"/>
              <a:gd name="connsiteX18" fmla="*/ 281593 w 431800"/>
              <a:gd name="connsiteY18" fmla="*/ 365823 h 425789"/>
              <a:gd name="connsiteX19" fmla="*/ 323348 w 431800"/>
              <a:gd name="connsiteY19" fmla="*/ 365823 h 425789"/>
              <a:gd name="connsiteX20" fmla="*/ 323348 w 431800"/>
              <a:gd name="connsiteY20" fmla="*/ 382547 h 425789"/>
              <a:gd name="connsiteX21" fmla="*/ 281593 w 431800"/>
              <a:gd name="connsiteY21" fmla="*/ 382547 h 425789"/>
              <a:gd name="connsiteX22" fmla="*/ 281593 w 431800"/>
              <a:gd name="connsiteY22" fmla="*/ 409804 h 425789"/>
              <a:gd name="connsiteX23" fmla="*/ 328706 w 431800"/>
              <a:gd name="connsiteY23" fmla="*/ 409804 h 425789"/>
              <a:gd name="connsiteX24" fmla="*/ 328706 w 431800"/>
              <a:gd name="connsiteY24" fmla="*/ 425789 h 425789"/>
              <a:gd name="connsiteX25" fmla="*/ 260439 w 431800"/>
              <a:gd name="connsiteY25" fmla="*/ 425789 h 425789"/>
              <a:gd name="connsiteX26" fmla="*/ 167138 w 431800"/>
              <a:gd name="connsiteY26" fmla="*/ 327201 h 425789"/>
              <a:gd name="connsiteX27" fmla="*/ 252033 w 431800"/>
              <a:gd name="connsiteY27" fmla="*/ 327201 h 425789"/>
              <a:gd name="connsiteX28" fmla="*/ 252033 w 431800"/>
              <a:gd name="connsiteY28" fmla="*/ 343833 h 425789"/>
              <a:gd name="connsiteX29" fmla="*/ 220994 w 431800"/>
              <a:gd name="connsiteY29" fmla="*/ 343833 h 425789"/>
              <a:gd name="connsiteX30" fmla="*/ 220994 w 431800"/>
              <a:gd name="connsiteY30" fmla="*/ 425789 h 425789"/>
              <a:gd name="connsiteX31" fmla="*/ 199008 w 431800"/>
              <a:gd name="connsiteY31" fmla="*/ 425789 h 425789"/>
              <a:gd name="connsiteX32" fmla="*/ 199008 w 431800"/>
              <a:gd name="connsiteY32" fmla="*/ 343833 h 425789"/>
              <a:gd name="connsiteX33" fmla="*/ 167138 w 431800"/>
              <a:gd name="connsiteY33" fmla="*/ 343833 h 425789"/>
              <a:gd name="connsiteX34" fmla="*/ 119379 w 431800"/>
              <a:gd name="connsiteY34" fmla="*/ 327201 h 425789"/>
              <a:gd name="connsiteX35" fmla="*/ 145152 w 431800"/>
              <a:gd name="connsiteY35" fmla="*/ 327201 h 425789"/>
              <a:gd name="connsiteX36" fmla="*/ 183766 w 431800"/>
              <a:gd name="connsiteY36" fmla="*/ 425789 h 425789"/>
              <a:gd name="connsiteX37" fmla="*/ 129171 w 431800"/>
              <a:gd name="connsiteY37" fmla="*/ 425789 h 425789"/>
              <a:gd name="connsiteX38" fmla="*/ 129171 w 431800"/>
              <a:gd name="connsiteY38" fmla="*/ 409804 h 425789"/>
              <a:gd name="connsiteX39" fmla="*/ 156515 w 431800"/>
              <a:gd name="connsiteY39" fmla="*/ 409804 h 425789"/>
              <a:gd name="connsiteX40" fmla="*/ 132311 w 431800"/>
              <a:gd name="connsiteY40" fmla="*/ 347713 h 425789"/>
              <a:gd name="connsiteX41" fmla="*/ 102658 w 431800"/>
              <a:gd name="connsiteY41" fmla="*/ 425789 h 425789"/>
              <a:gd name="connsiteX42" fmla="*/ 81411 w 431800"/>
              <a:gd name="connsiteY42" fmla="*/ 425789 h 425789"/>
              <a:gd name="connsiteX43" fmla="*/ 304 w 431800"/>
              <a:gd name="connsiteY43" fmla="*/ 327201 h 425789"/>
              <a:gd name="connsiteX44" fmla="*/ 38962 w 431800"/>
              <a:gd name="connsiteY44" fmla="*/ 327201 h 425789"/>
              <a:gd name="connsiteX45" fmla="*/ 85199 w 431800"/>
              <a:gd name="connsiteY45" fmla="*/ 377253 h 425789"/>
              <a:gd name="connsiteX46" fmla="*/ 35930 w 431800"/>
              <a:gd name="connsiteY46" fmla="*/ 425789 h 425789"/>
              <a:gd name="connsiteX47" fmla="*/ 304 w 431800"/>
              <a:gd name="connsiteY47" fmla="*/ 425789 h 425789"/>
              <a:gd name="connsiteX48" fmla="*/ 0 w 431800"/>
              <a:gd name="connsiteY48" fmla="*/ 0 h 425789"/>
              <a:gd name="connsiteX49" fmla="*/ 430267 w 431800"/>
              <a:gd name="connsiteY49" fmla="*/ 0 h 425789"/>
              <a:gd name="connsiteX50" fmla="*/ 430267 w 431800"/>
              <a:gd name="connsiteY50" fmla="*/ 304372 h 425789"/>
              <a:gd name="connsiteX51" fmla="*/ 0 w 431800"/>
              <a:gd name="connsiteY51" fmla="*/ 304372 h 42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1800" h="425789">
                <a:moveTo>
                  <a:pt x="20503" y="343790"/>
                </a:moveTo>
                <a:lnTo>
                  <a:pt x="20503" y="409200"/>
                </a:lnTo>
                <a:lnTo>
                  <a:pt x="32017" y="409200"/>
                </a:lnTo>
                <a:cubicBezTo>
                  <a:pt x="49671" y="409200"/>
                  <a:pt x="64256" y="397791"/>
                  <a:pt x="65023" y="376495"/>
                </a:cubicBezTo>
                <a:cubicBezTo>
                  <a:pt x="65791" y="355960"/>
                  <a:pt x="54277" y="343790"/>
                  <a:pt x="37390" y="343790"/>
                </a:cubicBezTo>
                <a:close/>
                <a:moveTo>
                  <a:pt x="331663" y="327201"/>
                </a:moveTo>
                <a:lnTo>
                  <a:pt x="353649" y="327201"/>
                </a:lnTo>
                <a:lnTo>
                  <a:pt x="381731" y="403799"/>
                </a:lnTo>
                <a:lnTo>
                  <a:pt x="404456" y="343833"/>
                </a:lnTo>
                <a:lnTo>
                  <a:pt x="379514" y="343833"/>
                </a:lnTo>
                <a:lnTo>
                  <a:pt x="379514" y="327201"/>
                </a:lnTo>
                <a:lnTo>
                  <a:pt x="431800" y="327201"/>
                </a:lnTo>
                <a:lnTo>
                  <a:pt x="393833" y="425789"/>
                </a:lnTo>
                <a:lnTo>
                  <a:pt x="370369" y="425789"/>
                </a:lnTo>
                <a:close/>
                <a:moveTo>
                  <a:pt x="260439" y="327201"/>
                </a:moveTo>
                <a:lnTo>
                  <a:pt x="326396" y="327201"/>
                </a:lnTo>
                <a:lnTo>
                  <a:pt x="326396" y="343833"/>
                </a:lnTo>
                <a:lnTo>
                  <a:pt x="281593" y="343833"/>
                </a:lnTo>
                <a:lnTo>
                  <a:pt x="281593" y="365823"/>
                </a:lnTo>
                <a:lnTo>
                  <a:pt x="323348" y="365823"/>
                </a:lnTo>
                <a:lnTo>
                  <a:pt x="323348" y="382547"/>
                </a:lnTo>
                <a:lnTo>
                  <a:pt x="281593" y="382547"/>
                </a:lnTo>
                <a:lnTo>
                  <a:pt x="281593" y="409804"/>
                </a:lnTo>
                <a:lnTo>
                  <a:pt x="328706" y="409804"/>
                </a:lnTo>
                <a:lnTo>
                  <a:pt x="328706" y="425789"/>
                </a:lnTo>
                <a:lnTo>
                  <a:pt x="260439" y="425789"/>
                </a:lnTo>
                <a:close/>
                <a:moveTo>
                  <a:pt x="167138" y="327201"/>
                </a:moveTo>
                <a:lnTo>
                  <a:pt x="252033" y="327201"/>
                </a:lnTo>
                <a:lnTo>
                  <a:pt x="252033" y="343833"/>
                </a:lnTo>
                <a:lnTo>
                  <a:pt x="220994" y="343833"/>
                </a:lnTo>
                <a:lnTo>
                  <a:pt x="220994" y="425789"/>
                </a:lnTo>
                <a:lnTo>
                  <a:pt x="199008" y="425789"/>
                </a:lnTo>
                <a:lnTo>
                  <a:pt x="199008" y="343833"/>
                </a:lnTo>
                <a:lnTo>
                  <a:pt x="167138" y="343833"/>
                </a:lnTo>
                <a:close/>
                <a:moveTo>
                  <a:pt x="119379" y="327201"/>
                </a:moveTo>
                <a:lnTo>
                  <a:pt x="145152" y="327201"/>
                </a:lnTo>
                <a:lnTo>
                  <a:pt x="183766" y="425789"/>
                </a:lnTo>
                <a:lnTo>
                  <a:pt x="129171" y="425789"/>
                </a:lnTo>
                <a:lnTo>
                  <a:pt x="129171" y="409804"/>
                </a:lnTo>
                <a:lnTo>
                  <a:pt x="156515" y="409804"/>
                </a:lnTo>
                <a:lnTo>
                  <a:pt x="132311" y="347713"/>
                </a:lnTo>
                <a:lnTo>
                  <a:pt x="102658" y="425789"/>
                </a:lnTo>
                <a:lnTo>
                  <a:pt x="81411" y="425789"/>
                </a:lnTo>
                <a:close/>
                <a:moveTo>
                  <a:pt x="304" y="327201"/>
                </a:moveTo>
                <a:lnTo>
                  <a:pt x="38962" y="327201"/>
                </a:lnTo>
                <a:cubicBezTo>
                  <a:pt x="65491" y="327201"/>
                  <a:pt x="84441" y="346919"/>
                  <a:pt x="85199" y="377253"/>
                </a:cubicBezTo>
                <a:cubicBezTo>
                  <a:pt x="85199" y="404555"/>
                  <a:pt x="62459" y="425789"/>
                  <a:pt x="35930" y="425789"/>
                </a:cubicBezTo>
                <a:lnTo>
                  <a:pt x="304" y="425789"/>
                </a:lnTo>
                <a:close/>
                <a:moveTo>
                  <a:pt x="0" y="0"/>
                </a:moveTo>
                <a:lnTo>
                  <a:pt x="430267" y="0"/>
                </a:lnTo>
                <a:lnTo>
                  <a:pt x="430267" y="304372"/>
                </a:lnTo>
                <a:lnTo>
                  <a:pt x="0" y="304372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25532383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81001" y="1569969"/>
            <a:ext cx="5403850" cy="5421232"/>
          </a:xfrm>
        </p:spPr>
        <p:txBody>
          <a:bodyPr lIns="129594">
            <a:noAutofit/>
          </a:bodyPr>
          <a:lstStyle>
            <a:lvl1pPr marL="358757" indent="-358757">
              <a:buClr>
                <a:srgbClr val="90D033"/>
              </a:buClr>
              <a:buFont typeface="Wingdings" panose="05000000000000000000" pitchFamily="2" charset="2"/>
              <a:buChar char=""/>
              <a:defRPr baseline="0">
                <a:latin typeface="Segoe UI" pitchFamily="34" charset="0"/>
              </a:defRPr>
            </a:lvl1pPr>
            <a:lvl2pPr marL="719963" indent="-359982">
              <a:buClr>
                <a:srgbClr val="90D033"/>
              </a:buClr>
              <a:buFont typeface="Wingdings" panose="05000000000000000000" pitchFamily="2" charset="2"/>
              <a:buChar char=""/>
              <a:defRPr>
                <a:latin typeface="Segoe UI" pitchFamily="34" charset="0"/>
              </a:defRPr>
            </a:lvl2pPr>
            <a:lvl3pPr marL="1079945" indent="-359982">
              <a:buClr>
                <a:srgbClr val="90D033"/>
              </a:buClr>
              <a:buFont typeface="Segoe UI" panose="020B0502040204020203" pitchFamily="34" charset="0"/>
              <a:buChar char="–"/>
              <a:defRPr>
                <a:latin typeface="Segoe UI" pitchFamily="34" charset="0"/>
              </a:defRPr>
            </a:lvl3pPr>
            <a:lvl4pPr marL="1439926" indent="-359982">
              <a:buClr>
                <a:srgbClr val="90D033"/>
              </a:buClr>
              <a:buFont typeface="Segoe UI" panose="020B0502040204020203" pitchFamily="34" charset="0"/>
              <a:buChar char="–"/>
              <a:defRPr>
                <a:latin typeface="Segoe UI" pitchFamily="34" charset="0"/>
              </a:defRPr>
            </a:lvl4pPr>
            <a:lvl5pPr marL="1799908" indent="-359982">
              <a:buClr>
                <a:srgbClr val="90D033"/>
              </a:buClr>
              <a:buFont typeface="Segoe UI" panose="020B0502040204020203" pitchFamily="34" charset="0"/>
              <a:buChar char="•"/>
              <a:defRPr>
                <a:latin typeface="Segoe UI" pitchFamily="34" charset="0"/>
              </a:defRPr>
            </a:lvl5pPr>
            <a:lvl6pPr marL="2285884">
              <a:defRPr/>
            </a:lvl6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4"/>
          <p:cNvSpPr>
            <a:spLocks noGrp="1"/>
          </p:cNvSpPr>
          <p:nvPr>
            <p:ph type="title" hasCustomPrompt="1"/>
          </p:nvPr>
        </p:nvSpPr>
        <p:spPr>
          <a:xfrm>
            <a:off x="381601" y="201599"/>
            <a:ext cx="5403850" cy="1224000"/>
          </a:xfr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31" hasCustomPrompt="1"/>
          </p:nvPr>
        </p:nvSpPr>
        <p:spPr>
          <a:xfrm>
            <a:off x="6069601" y="0"/>
            <a:ext cx="4827600" cy="6991201"/>
          </a:xfrm>
          <a:solidFill>
            <a:srgbClr val="90D033"/>
          </a:solidFill>
        </p:spPr>
        <p:txBody>
          <a:bodyPr/>
          <a:lstStyle>
            <a:lvl1pPr marL="127357" indent="0">
              <a:buNone/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518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6642000" y="1569369"/>
            <a:ext cx="4255201" cy="5421601"/>
          </a:xfrm>
        </p:spPr>
        <p:txBody>
          <a:bodyPr lIns="129594">
            <a:noAutofit/>
          </a:bodyPr>
          <a:lstStyle>
            <a:lvl1pPr marL="359982" indent="-358757">
              <a:buClr>
                <a:srgbClr val="90D033"/>
              </a:buClr>
              <a:buFont typeface="Wingdings" panose="05000000000000000000" pitchFamily="2" charset="2"/>
              <a:buChar char=""/>
              <a:defRPr baseline="0">
                <a:latin typeface="Segoe UI" pitchFamily="34" charset="0"/>
              </a:defRPr>
            </a:lvl1pPr>
            <a:lvl2pPr marL="719963" indent="-359982">
              <a:buClr>
                <a:srgbClr val="90D033"/>
              </a:buClr>
              <a:buFont typeface="Wingdings" panose="05000000000000000000" pitchFamily="2" charset="2"/>
              <a:buChar char=""/>
              <a:defRPr>
                <a:latin typeface="Segoe UI" pitchFamily="34" charset="0"/>
              </a:defRPr>
            </a:lvl2pPr>
            <a:lvl3pPr marL="1079945" indent="-359982">
              <a:buClr>
                <a:srgbClr val="90D033"/>
              </a:buClr>
              <a:buFont typeface="Segoe UI" panose="020B0502040204020203" pitchFamily="34" charset="0"/>
              <a:buChar char="–"/>
              <a:defRPr>
                <a:latin typeface="Segoe UI" pitchFamily="34" charset="0"/>
              </a:defRPr>
            </a:lvl3pPr>
            <a:lvl4pPr marL="1439926" indent="-359982">
              <a:buClr>
                <a:srgbClr val="90D033"/>
              </a:buClr>
              <a:buFont typeface="Segoe UI" panose="020B0502040204020203" pitchFamily="34" charset="0"/>
              <a:buChar char="–"/>
              <a:defRPr>
                <a:latin typeface="Segoe UI" pitchFamily="34" charset="0"/>
              </a:defRPr>
            </a:lvl4pPr>
            <a:lvl5pPr marL="1799908" indent="-359982">
              <a:buClr>
                <a:srgbClr val="90D033"/>
              </a:buClr>
              <a:buFont typeface="Segoe UI" panose="020B0502040204020203" pitchFamily="34" charset="0"/>
              <a:buChar char="•"/>
              <a:defRPr>
                <a:latin typeface="Segoe UI" pitchFamily="34" charset="0"/>
              </a:defRPr>
            </a:lvl5pPr>
            <a:lvl6pPr marL="2285884">
              <a:defRPr/>
            </a:lvl6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Datumsplatzhalter 14"/>
          <p:cNvSpPr>
            <a:spLocks noGrp="1"/>
          </p:cNvSpPr>
          <p:nvPr>
            <p:ph type="dt" sz="half" idx="29"/>
          </p:nvPr>
        </p:nvSpPr>
        <p:spPr>
          <a:xfrm>
            <a:off x="11399080" y="6181200"/>
            <a:ext cx="1605720" cy="3096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30"/>
          </p:nvPr>
        </p:nvSpPr>
        <p:spPr>
          <a:xfrm>
            <a:off x="11399080" y="5882401"/>
            <a:ext cx="1605720" cy="300368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31"/>
          </p:nvPr>
        </p:nvSpPr>
        <p:spPr>
          <a:xfrm>
            <a:off x="11901601" y="6494401"/>
            <a:ext cx="576080" cy="247650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fld id="{8456B198-FE55-4C2A-B77C-6C84E701438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4"/>
          <p:cNvSpPr>
            <a:spLocks noGrp="1"/>
          </p:cNvSpPr>
          <p:nvPr>
            <p:ph type="title" hasCustomPrompt="1"/>
          </p:nvPr>
        </p:nvSpPr>
        <p:spPr>
          <a:xfrm>
            <a:off x="6642000" y="201600"/>
            <a:ext cx="4255201" cy="1220400"/>
          </a:xfr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Übers. (Max 2 Zeilen)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3" hasCustomPrompt="1"/>
          </p:nvPr>
        </p:nvSpPr>
        <p:spPr>
          <a:xfrm>
            <a:off x="0" y="0"/>
            <a:ext cx="6502400" cy="7315200"/>
          </a:xfrm>
          <a:solidFill>
            <a:srgbClr val="90D033"/>
          </a:solidFill>
        </p:spPr>
        <p:txBody>
          <a:bodyPr/>
          <a:lstStyle>
            <a:lvl1pPr marL="127357" indent="0">
              <a:buNone/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363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Variation_#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1831140" y="6217956"/>
            <a:ext cx="1052174" cy="263084"/>
          </a:xfrm>
          <a:prstGeom prst="rect">
            <a:avLst/>
          </a:prstGeom>
        </p:spPr>
        <p:txBody>
          <a:bodyPr lIns="130039" tIns="65020" rIns="130039" bIns="65020">
            <a:noAutofit/>
          </a:bodyPr>
          <a:lstStyle>
            <a:lvl1pPr marL="0" indent="0">
              <a:spcBef>
                <a:spcPts val="0"/>
              </a:spcBef>
              <a:buNone/>
              <a:defRPr sz="1100">
                <a:latin typeface="Segoe UI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5" name="Datumsplatzhalter 14"/>
          <p:cNvSpPr>
            <a:spLocks noGrp="1"/>
          </p:cNvSpPr>
          <p:nvPr>
            <p:ph type="dt" sz="half" idx="29"/>
          </p:nvPr>
        </p:nvSpPr>
        <p:spPr>
          <a:xfrm>
            <a:off x="11399080" y="6181201"/>
            <a:ext cx="1605720" cy="3085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30"/>
          </p:nvPr>
        </p:nvSpPr>
        <p:spPr>
          <a:xfrm>
            <a:off x="11399080" y="5882401"/>
            <a:ext cx="1605720" cy="300368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31"/>
          </p:nvPr>
        </p:nvSpPr>
        <p:spPr>
          <a:xfrm>
            <a:off x="11901601" y="6494401"/>
            <a:ext cx="576080" cy="247650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>
                <a:latin typeface="Segoe UI" pitchFamily="34" charset="0"/>
              </a:defRPr>
            </a:lvl1pPr>
          </a:lstStyle>
          <a:p>
            <a:fld id="{8456B198-FE55-4C2A-B77C-6C84E701438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2" hasCustomPrompt="1"/>
          </p:nvPr>
        </p:nvSpPr>
        <p:spPr>
          <a:xfrm>
            <a:off x="0" y="0"/>
            <a:ext cx="13004800" cy="7315200"/>
          </a:xfrm>
          <a:solidFill>
            <a:srgbClr val="90D033"/>
          </a:solidFill>
        </p:spPr>
        <p:txBody>
          <a:bodyPr/>
          <a:lstStyle>
            <a:lvl1pPr marL="127357" indent="0">
              <a:buNone/>
              <a:defRPr>
                <a:latin typeface="Segoe UI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105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5600" cy="1224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81601" y="1569368"/>
            <a:ext cx="10515600" cy="5544713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Clr>
                <a:srgbClr val="90D033"/>
              </a:buClr>
              <a:buFont typeface="Wingdings" panose="05000000000000000000" pitchFamily="2" charset="2"/>
              <a:buChar char="n"/>
              <a:defRPr sz="2400"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Clr>
                <a:srgbClr val="90D033"/>
              </a:buClr>
              <a:buSzPct val="65000"/>
              <a:buFont typeface="Wingdings" panose="05000000000000000000" pitchFamily="2" charset="2"/>
              <a:buChar char="n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079945" indent="-359982">
              <a:buClr>
                <a:srgbClr val="90D033"/>
              </a:buClr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439926" indent="-359982">
              <a:buClr>
                <a:srgbClr val="90D033"/>
              </a:buClr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799908" indent="-359982">
              <a:buClr>
                <a:srgbClr val="90D033"/>
              </a:buClr>
              <a:buFont typeface="Segoe UI" panose="020B0502040204020203" pitchFamily="34" charset="0"/>
              <a:buChar char="•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5884"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6pPr>
            <a:lvl7pPr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7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6113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_Aufzählung_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5600" cy="1224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1432801"/>
            <a:ext cx="10515600" cy="581025"/>
          </a:xfrm>
          <a:prstGeom prst="rect">
            <a:avLst/>
          </a:prstGeom>
        </p:spPr>
        <p:txBody>
          <a:bodyPr lIns="129594" tIns="64797" rIns="129594" bIns="64797">
            <a:no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81601" y="2145433"/>
            <a:ext cx="10515600" cy="4968649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Clr>
                <a:srgbClr val="90D033"/>
              </a:buClr>
              <a:buFont typeface="Wingdings" panose="05000000000000000000" pitchFamily="2" charset="2"/>
              <a:buChar char="n"/>
              <a:defRPr sz="2400"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Clr>
                <a:srgbClr val="90D033"/>
              </a:buClr>
              <a:buSzPct val="65000"/>
              <a:buFont typeface="Wingdings" panose="05000000000000000000" pitchFamily="2" charset="2"/>
              <a:buChar char="n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079945" indent="-359982">
              <a:buClr>
                <a:srgbClr val="90D033"/>
              </a:buClr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439926" indent="-359982">
              <a:buClr>
                <a:srgbClr val="90D033"/>
              </a:buClr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799908" indent="-359982">
              <a:buClr>
                <a:srgbClr val="90D033"/>
              </a:buClr>
              <a:buFont typeface="Segoe UI" panose="020B0502040204020203" pitchFamily="34" charset="0"/>
              <a:buChar char="•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5884"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6pPr>
            <a:lvl7pPr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7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9574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_Aufzählung-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5600" cy="1224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11" name="Abgerundetes Rechteck 10"/>
          <p:cNvSpPr/>
          <p:nvPr userDrawn="1"/>
        </p:nvSpPr>
        <p:spPr>
          <a:xfrm>
            <a:off x="391740" y="2253525"/>
            <a:ext cx="10514472" cy="4867200"/>
          </a:xfrm>
          <a:prstGeom prst="roundRect">
            <a:avLst>
              <a:gd name="adj" fmla="val 3128"/>
            </a:avLst>
          </a:prstGeom>
          <a:noFill/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6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2" name="Abgerundetes Rechteck 11"/>
          <p:cNvSpPr/>
          <p:nvPr userDrawn="1"/>
        </p:nvSpPr>
        <p:spPr>
          <a:xfrm>
            <a:off x="391740" y="1569368"/>
            <a:ext cx="10514472" cy="5544713"/>
          </a:xfrm>
          <a:prstGeom prst="roundRect">
            <a:avLst>
              <a:gd name="adj" fmla="val 3128"/>
            </a:avLst>
          </a:prstGeom>
          <a:noFill/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6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3" name="Textplatzhalt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381549" y="5741087"/>
            <a:ext cx="10515600" cy="1249200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81601" y="1569368"/>
            <a:ext cx="10515600" cy="3960064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"/>
              <a:defRPr sz="2400"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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5884"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6pPr>
            <a:lvl7pPr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7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0369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_Aufzählung-Fazit_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5600" cy="1224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1432801"/>
            <a:ext cx="10515600" cy="581025"/>
          </a:xfrm>
          <a:prstGeom prst="rect">
            <a:avLst/>
          </a:prstGeom>
        </p:spPr>
        <p:txBody>
          <a:bodyPr lIns="129594" tIns="64797" rIns="129594" bIns="64797">
            <a:no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1" name="Abgerundetes Rechteck 10"/>
          <p:cNvSpPr/>
          <p:nvPr userDrawn="1"/>
        </p:nvSpPr>
        <p:spPr>
          <a:xfrm>
            <a:off x="391740" y="2253525"/>
            <a:ext cx="10514472" cy="4867200"/>
          </a:xfrm>
          <a:prstGeom prst="roundRect">
            <a:avLst>
              <a:gd name="adj" fmla="val 3128"/>
            </a:avLst>
          </a:prstGeom>
          <a:noFill/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6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2" name="Abgerundetes Rechteck 11"/>
          <p:cNvSpPr/>
          <p:nvPr userDrawn="1"/>
        </p:nvSpPr>
        <p:spPr>
          <a:xfrm>
            <a:off x="391740" y="2070480"/>
            <a:ext cx="10514472" cy="5043600"/>
          </a:xfrm>
          <a:prstGeom prst="roundRect">
            <a:avLst>
              <a:gd name="adj" fmla="val 3128"/>
            </a:avLst>
          </a:prstGeom>
          <a:noFill/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6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3" name="Textplatzhalt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381549" y="5741087"/>
            <a:ext cx="10515600" cy="1249200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81601" y="2145433"/>
            <a:ext cx="10515600" cy="3384000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"/>
              <a:defRPr sz="2400"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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5884"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6pPr>
            <a:lvl7pPr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7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9854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_Weiße-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5600" cy="1224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8" name="Abgerundetes Rechteck 7"/>
          <p:cNvSpPr/>
          <p:nvPr userDrawn="1"/>
        </p:nvSpPr>
        <p:spPr>
          <a:xfrm>
            <a:off x="381601" y="2253525"/>
            <a:ext cx="5126400" cy="4867200"/>
          </a:xfrm>
          <a:prstGeom prst="roundRect">
            <a:avLst>
              <a:gd name="adj" fmla="val 3128"/>
            </a:avLst>
          </a:prstGeom>
          <a:noFill/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9" name="Abgerundetes Rechteck 8"/>
          <p:cNvSpPr/>
          <p:nvPr userDrawn="1"/>
        </p:nvSpPr>
        <p:spPr>
          <a:xfrm>
            <a:off x="381601" y="2145433"/>
            <a:ext cx="5126400" cy="4950478"/>
          </a:xfrm>
          <a:prstGeom prst="roundRect">
            <a:avLst>
              <a:gd name="adj" fmla="val 3128"/>
            </a:avLst>
          </a:prstGeom>
          <a:solidFill>
            <a:schemeClr val="bg1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81600" y="1569368"/>
            <a:ext cx="5122800" cy="3960491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n"/>
              <a:defRPr sz="2400" baseline="0">
                <a:latin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n"/>
              <a:defRPr sz="2400">
                <a:latin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</a:defRPr>
            </a:lvl5pPr>
            <a:lvl6pPr marL="2285884">
              <a:defRPr/>
            </a:lvl6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extplatzhalt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381550" y="5741090"/>
            <a:ext cx="5122800" cy="1228971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2" name="Abgerundetes Rechteck 11"/>
          <p:cNvSpPr/>
          <p:nvPr userDrawn="1"/>
        </p:nvSpPr>
        <p:spPr>
          <a:xfrm>
            <a:off x="5774401" y="2250000"/>
            <a:ext cx="5122800" cy="4870800"/>
          </a:xfrm>
          <a:prstGeom prst="roundRect">
            <a:avLst>
              <a:gd name="adj" fmla="val 3128"/>
            </a:avLst>
          </a:prstGeom>
          <a:noFill/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4" name="Abgerundetes Rechteck 13"/>
          <p:cNvSpPr/>
          <p:nvPr userDrawn="1"/>
        </p:nvSpPr>
        <p:spPr>
          <a:xfrm>
            <a:off x="5770800" y="2145433"/>
            <a:ext cx="5126400" cy="4950000"/>
          </a:xfrm>
          <a:prstGeom prst="roundRect">
            <a:avLst>
              <a:gd name="adj" fmla="val 3128"/>
            </a:avLst>
          </a:prstGeom>
          <a:solidFill>
            <a:schemeClr val="bg1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5" name="Textplatzhalter 6"/>
          <p:cNvSpPr>
            <a:spLocks noGrp="1"/>
          </p:cNvSpPr>
          <p:nvPr>
            <p:ph type="body" sz="quarter" idx="35" hasCustomPrompt="1"/>
          </p:nvPr>
        </p:nvSpPr>
        <p:spPr>
          <a:xfrm>
            <a:off x="5770800" y="5742000"/>
            <a:ext cx="5126400" cy="1228971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770800" y="1569369"/>
            <a:ext cx="5126400" cy="3960711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n"/>
              <a:defRPr sz="2400" baseline="0">
                <a:latin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n"/>
              <a:defRPr sz="2400">
                <a:latin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</a:defRPr>
            </a:lvl5pPr>
            <a:lvl6pPr marL="2285884">
              <a:defRPr/>
            </a:lvl6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69870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_Weiße-Felder_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5600" cy="1224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1432801"/>
            <a:ext cx="10515600" cy="580602"/>
          </a:xfrm>
          <a:prstGeom prst="rect">
            <a:avLst/>
          </a:prstGeom>
        </p:spPr>
        <p:txBody>
          <a:bodyPr lIns="129594" tIns="64797" rIns="129594" bIns="64797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8" name="Abgerundetes Rechteck 7"/>
          <p:cNvSpPr/>
          <p:nvPr userDrawn="1"/>
        </p:nvSpPr>
        <p:spPr>
          <a:xfrm>
            <a:off x="381601" y="2253525"/>
            <a:ext cx="5126400" cy="4867200"/>
          </a:xfrm>
          <a:prstGeom prst="roundRect">
            <a:avLst>
              <a:gd name="adj" fmla="val 3128"/>
            </a:avLst>
          </a:prstGeom>
          <a:noFill/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9" name="Abgerundetes Rechteck 8"/>
          <p:cNvSpPr/>
          <p:nvPr userDrawn="1"/>
        </p:nvSpPr>
        <p:spPr>
          <a:xfrm>
            <a:off x="381601" y="2145433"/>
            <a:ext cx="5126400" cy="4950478"/>
          </a:xfrm>
          <a:prstGeom prst="roundRect">
            <a:avLst>
              <a:gd name="adj" fmla="val 3128"/>
            </a:avLst>
          </a:prstGeom>
          <a:solidFill>
            <a:schemeClr val="bg1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81600" y="2145433"/>
            <a:ext cx="5122800" cy="3384427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n"/>
              <a:defRPr sz="2400" baseline="0">
                <a:latin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n"/>
              <a:defRPr sz="2400">
                <a:latin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</a:defRPr>
            </a:lvl5pPr>
            <a:lvl6pPr marL="2285884">
              <a:defRPr/>
            </a:lvl6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extplatzhalt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381550" y="5741090"/>
            <a:ext cx="5122800" cy="1228971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2" name="Abgerundetes Rechteck 11"/>
          <p:cNvSpPr/>
          <p:nvPr userDrawn="1"/>
        </p:nvSpPr>
        <p:spPr>
          <a:xfrm>
            <a:off x="5774401" y="2250000"/>
            <a:ext cx="5122800" cy="4870800"/>
          </a:xfrm>
          <a:prstGeom prst="roundRect">
            <a:avLst>
              <a:gd name="adj" fmla="val 3128"/>
            </a:avLst>
          </a:prstGeom>
          <a:noFill/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4" name="Abgerundetes Rechteck 13"/>
          <p:cNvSpPr/>
          <p:nvPr userDrawn="1"/>
        </p:nvSpPr>
        <p:spPr>
          <a:xfrm>
            <a:off x="5770800" y="2145433"/>
            <a:ext cx="5126400" cy="4950000"/>
          </a:xfrm>
          <a:prstGeom prst="roundRect">
            <a:avLst>
              <a:gd name="adj" fmla="val 3128"/>
            </a:avLst>
          </a:prstGeom>
          <a:solidFill>
            <a:schemeClr val="bg1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3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5" name="Textplatzhalter 6"/>
          <p:cNvSpPr>
            <a:spLocks noGrp="1"/>
          </p:cNvSpPr>
          <p:nvPr>
            <p:ph type="body" sz="quarter" idx="35" hasCustomPrompt="1"/>
          </p:nvPr>
        </p:nvSpPr>
        <p:spPr>
          <a:xfrm>
            <a:off x="5770800" y="5742000"/>
            <a:ext cx="5126400" cy="1228971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770800" y="2145432"/>
            <a:ext cx="5126400" cy="3384647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n"/>
              <a:defRPr sz="2400" baseline="0">
                <a:latin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n"/>
              <a:defRPr sz="2400">
                <a:latin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</a:defRPr>
            </a:lvl5pPr>
            <a:lvl6pPr marL="2285884">
              <a:defRPr/>
            </a:lvl6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3126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_Grünes-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1550" y="201601"/>
            <a:ext cx="10515600" cy="1224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1432801"/>
            <a:ext cx="10515600" cy="581025"/>
          </a:xfrm>
          <a:prstGeom prst="rect">
            <a:avLst/>
          </a:prstGeom>
        </p:spPr>
        <p:txBody>
          <a:bodyPr lIns="129594" tIns="64797" rIns="129594" bIns="64797">
            <a:no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1" name="Abgerundetes Rechteck 10"/>
          <p:cNvSpPr/>
          <p:nvPr userDrawn="1"/>
        </p:nvSpPr>
        <p:spPr>
          <a:xfrm>
            <a:off x="391740" y="2253525"/>
            <a:ext cx="10501200" cy="4867200"/>
          </a:xfrm>
          <a:prstGeom prst="roundRect">
            <a:avLst>
              <a:gd name="adj" fmla="val 3128"/>
            </a:avLst>
          </a:prstGeom>
          <a:solidFill>
            <a:srgbClr val="90D033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6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2" name="Abgerundetes Rechteck 11"/>
          <p:cNvSpPr/>
          <p:nvPr userDrawn="1"/>
        </p:nvSpPr>
        <p:spPr>
          <a:xfrm>
            <a:off x="378000" y="2145433"/>
            <a:ext cx="10519201" cy="4950168"/>
          </a:xfrm>
          <a:prstGeom prst="roundRect">
            <a:avLst>
              <a:gd name="adj" fmla="val 3128"/>
            </a:avLst>
          </a:prstGeom>
          <a:solidFill>
            <a:srgbClr val="D5E7B9"/>
          </a:solidFill>
          <a:ln w="1524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153590" rIns="130039" bIns="153590" rtlCol="0" anchor="t"/>
          <a:lstStyle/>
          <a:p>
            <a:pPr eaLnBrk="0" hangingPunct="0">
              <a:spcBef>
                <a:spcPts val="853"/>
              </a:spcBef>
              <a:buClr>
                <a:srgbClr val="8CD33C"/>
              </a:buClr>
              <a:buSzPct val="100000"/>
              <a:tabLst>
                <a:tab pos="507967" algn="l"/>
              </a:tabLst>
            </a:pPr>
            <a:endParaRPr lang="de-DE" sz="2600" b="1" dirty="0">
              <a:solidFill>
                <a:schemeClr val="tx1"/>
              </a:solidFill>
              <a:latin typeface="Segoe UI" pitchFamily="34" charset="0"/>
              <a:ea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13" name="Textplatzhalt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381549" y="5741090"/>
            <a:ext cx="10515600" cy="1228971"/>
          </a:xfrm>
          <a:prstGeom prst="rect">
            <a:avLst/>
          </a:prstGeom>
        </p:spPr>
        <p:txBody>
          <a:bodyPr lIns="129594" tIns="65020" rIns="130039" bIns="65020">
            <a:noAutofit/>
          </a:bodyPr>
          <a:lstStyle>
            <a:lvl1pPr marL="359982" indent="-359982">
              <a:buSzPct val="80000"/>
              <a:buFont typeface="Wingdings" panose="05000000000000000000" pitchFamily="2" charset="2"/>
              <a:buChar char="è"/>
              <a:defRPr sz="2400" b="1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Font typeface="Wingdings" panose="05000000000000000000" pitchFamily="2" charset="2"/>
              <a:buChar char="è"/>
              <a:defRPr sz="2400" b="1">
                <a:latin typeface="Segoe UI" pitchFamily="34" charset="0"/>
              </a:defRPr>
            </a:lvl2pPr>
          </a:lstStyle>
          <a:p>
            <a:pPr lvl="0"/>
            <a:r>
              <a:rPr lang="de-DE" dirty="0"/>
              <a:t>Fazit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381601" y="2145433"/>
            <a:ext cx="10515600" cy="3384427"/>
          </a:xfrm>
          <a:prstGeom prst="rect">
            <a:avLst/>
          </a:prstGeom>
        </p:spPr>
        <p:txBody>
          <a:bodyPr lIns="129594">
            <a:noAutofit/>
          </a:bodyPr>
          <a:lstStyle>
            <a:lvl1pPr marL="360344" indent="-360344">
              <a:buFont typeface="Wingdings" panose="05000000000000000000" pitchFamily="2" charset="2"/>
              <a:buChar char=""/>
              <a:defRPr sz="2400"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19963" indent="-359982">
              <a:buSzPct val="65000"/>
              <a:buFont typeface="Wingdings" panose="05000000000000000000" pitchFamily="2" charset="2"/>
              <a:buChar char="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079945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439926" indent="-359982">
              <a:buFont typeface="Segoe UI" panose="020B0502040204020203" pitchFamily="34" charset="0"/>
              <a:buChar char="–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799908" indent="-359982">
              <a:buFont typeface="Segoe UI" panose="020B0502040204020203" pitchFamily="34" charset="0"/>
              <a:buChar char="•"/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5884"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6pPr>
            <a:lvl7pPr>
              <a:defRPr sz="2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7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1743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9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60.xml"/><Relationship Id="rId42" Type="http://schemas.openxmlformats.org/officeDocument/2006/relationships/slideLayout" Target="../slideLayouts/slideLayout68.xml"/><Relationship Id="rId47" Type="http://schemas.openxmlformats.org/officeDocument/2006/relationships/slideLayout" Target="../slideLayouts/slideLayout73.xml"/><Relationship Id="rId50" Type="http://schemas.openxmlformats.org/officeDocument/2006/relationships/slideLayout" Target="../slideLayouts/slideLayout76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32" Type="http://schemas.openxmlformats.org/officeDocument/2006/relationships/slideLayout" Target="../slideLayouts/slideLayout58.xml"/><Relationship Id="rId37" Type="http://schemas.openxmlformats.org/officeDocument/2006/relationships/slideLayout" Target="../slideLayouts/slideLayout63.xml"/><Relationship Id="rId40" Type="http://schemas.openxmlformats.org/officeDocument/2006/relationships/slideLayout" Target="../slideLayouts/slideLayout66.xml"/><Relationship Id="rId45" Type="http://schemas.openxmlformats.org/officeDocument/2006/relationships/slideLayout" Target="../slideLayouts/slideLayout71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36" Type="http://schemas.openxmlformats.org/officeDocument/2006/relationships/slideLayout" Target="../slideLayouts/slideLayout62.xml"/><Relationship Id="rId4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57.xml"/><Relationship Id="rId44" Type="http://schemas.openxmlformats.org/officeDocument/2006/relationships/slideLayout" Target="../slideLayouts/slideLayout70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6.xml"/><Relationship Id="rId35" Type="http://schemas.openxmlformats.org/officeDocument/2006/relationships/slideLayout" Target="../slideLayouts/slideLayout61.xml"/><Relationship Id="rId43" Type="http://schemas.openxmlformats.org/officeDocument/2006/relationships/slideLayout" Target="../slideLayouts/slideLayout69.xml"/><Relationship Id="rId48" Type="http://schemas.openxmlformats.org/officeDocument/2006/relationships/slideLayout" Target="../slideLayouts/slideLayout74.xml"/><Relationship Id="rId8" Type="http://schemas.openxmlformats.org/officeDocument/2006/relationships/slideLayout" Target="../slideLayouts/slideLayout34.xml"/><Relationship Id="rId51" Type="http://schemas.openxmlformats.org/officeDocument/2006/relationships/slideLayout" Target="../slideLayouts/slideLayout77.xml"/><Relationship Id="rId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33" Type="http://schemas.openxmlformats.org/officeDocument/2006/relationships/slideLayout" Target="../slideLayouts/slideLayout59.xml"/><Relationship Id="rId38" Type="http://schemas.openxmlformats.org/officeDocument/2006/relationships/slideLayout" Target="../slideLayouts/slideLayout64.xml"/><Relationship Id="rId4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46.xml"/><Relationship Id="rId41" Type="http://schemas.openxmlformats.org/officeDocument/2006/relationships/slideLayout" Target="../slideLayouts/slideLayout67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29" Type="http://schemas.openxmlformats.org/officeDocument/2006/relationships/image" Target="../media/image14.gif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image" Target="../media/image13.png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26" Type="http://schemas.openxmlformats.org/officeDocument/2006/relationships/slideLayout" Target="../slideLayouts/slideLayout129.xml"/><Relationship Id="rId39" Type="http://schemas.openxmlformats.org/officeDocument/2006/relationships/slideLayout" Target="../slideLayouts/slideLayout142.xml"/><Relationship Id="rId21" Type="http://schemas.openxmlformats.org/officeDocument/2006/relationships/slideLayout" Target="../slideLayouts/slideLayout124.xml"/><Relationship Id="rId34" Type="http://schemas.openxmlformats.org/officeDocument/2006/relationships/slideLayout" Target="../slideLayouts/slideLayout137.xml"/><Relationship Id="rId42" Type="http://schemas.openxmlformats.org/officeDocument/2006/relationships/slideLayout" Target="../slideLayouts/slideLayout145.xml"/><Relationship Id="rId47" Type="http://schemas.openxmlformats.org/officeDocument/2006/relationships/slideLayout" Target="../slideLayouts/slideLayout150.xml"/><Relationship Id="rId50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14.xml"/><Relationship Id="rId24" Type="http://schemas.openxmlformats.org/officeDocument/2006/relationships/slideLayout" Target="../slideLayouts/slideLayout127.xml"/><Relationship Id="rId32" Type="http://schemas.openxmlformats.org/officeDocument/2006/relationships/slideLayout" Target="../slideLayouts/slideLayout135.xml"/><Relationship Id="rId37" Type="http://schemas.openxmlformats.org/officeDocument/2006/relationships/slideLayout" Target="../slideLayouts/slideLayout140.xml"/><Relationship Id="rId40" Type="http://schemas.openxmlformats.org/officeDocument/2006/relationships/slideLayout" Target="../slideLayouts/slideLayout143.xml"/><Relationship Id="rId45" Type="http://schemas.openxmlformats.org/officeDocument/2006/relationships/slideLayout" Target="../slideLayouts/slideLayout148.xml"/><Relationship Id="rId53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31" Type="http://schemas.openxmlformats.org/officeDocument/2006/relationships/slideLayout" Target="../slideLayouts/slideLayout134.xml"/><Relationship Id="rId44" Type="http://schemas.openxmlformats.org/officeDocument/2006/relationships/slideLayout" Target="../slideLayouts/slideLayout147.xml"/><Relationship Id="rId52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slideLayout" Target="../slideLayouts/slideLayout125.xml"/><Relationship Id="rId27" Type="http://schemas.openxmlformats.org/officeDocument/2006/relationships/slideLayout" Target="../slideLayouts/slideLayout130.xml"/><Relationship Id="rId30" Type="http://schemas.openxmlformats.org/officeDocument/2006/relationships/slideLayout" Target="../slideLayouts/slideLayout133.xml"/><Relationship Id="rId35" Type="http://schemas.openxmlformats.org/officeDocument/2006/relationships/slideLayout" Target="../slideLayouts/slideLayout138.xml"/><Relationship Id="rId43" Type="http://schemas.openxmlformats.org/officeDocument/2006/relationships/slideLayout" Target="../slideLayouts/slideLayout146.xml"/><Relationship Id="rId48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111.xml"/><Relationship Id="rId51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28.xml"/><Relationship Id="rId33" Type="http://schemas.openxmlformats.org/officeDocument/2006/relationships/slideLayout" Target="../slideLayouts/slideLayout136.xml"/><Relationship Id="rId38" Type="http://schemas.openxmlformats.org/officeDocument/2006/relationships/slideLayout" Target="../slideLayouts/slideLayout141.xml"/><Relationship Id="rId46" Type="http://schemas.openxmlformats.org/officeDocument/2006/relationships/slideLayout" Target="../slideLayouts/slideLayout149.xml"/><Relationship Id="rId20" Type="http://schemas.openxmlformats.org/officeDocument/2006/relationships/slideLayout" Target="../slideLayouts/slideLayout123.xml"/><Relationship Id="rId41" Type="http://schemas.openxmlformats.org/officeDocument/2006/relationships/slideLayout" Target="../slideLayouts/slideLayout144.xml"/><Relationship Id="rId54" Type="http://schemas.openxmlformats.org/officeDocument/2006/relationships/theme" Target="../theme/theme4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8.xml"/><Relationship Id="rId23" Type="http://schemas.openxmlformats.org/officeDocument/2006/relationships/slideLayout" Target="../slideLayouts/slideLayout126.xml"/><Relationship Id="rId28" Type="http://schemas.openxmlformats.org/officeDocument/2006/relationships/slideLayout" Target="../slideLayouts/slideLayout131.xml"/><Relationship Id="rId36" Type="http://schemas.openxmlformats.org/officeDocument/2006/relationships/slideLayout" Target="../slideLayouts/slideLayout139.xml"/><Relationship Id="rId49" Type="http://schemas.openxmlformats.org/officeDocument/2006/relationships/slideLayout" Target="../slideLayouts/slideLayout1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26" Type="http://schemas.openxmlformats.org/officeDocument/2006/relationships/slideLayout" Target="../slideLayouts/slideLayout182.xml"/><Relationship Id="rId3" Type="http://schemas.openxmlformats.org/officeDocument/2006/relationships/slideLayout" Target="../slideLayouts/slideLayout159.xml"/><Relationship Id="rId21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81.xml"/><Relationship Id="rId2" Type="http://schemas.openxmlformats.org/officeDocument/2006/relationships/slideLayout" Target="../slideLayouts/slideLayout158.xml"/><Relationship Id="rId16" Type="http://schemas.openxmlformats.org/officeDocument/2006/relationships/slideLayout" Target="../slideLayouts/slideLayout172.xml"/><Relationship Id="rId20" Type="http://schemas.openxmlformats.org/officeDocument/2006/relationships/slideLayout" Target="../slideLayouts/slideLayout176.xml"/><Relationship Id="rId29" Type="http://schemas.openxmlformats.org/officeDocument/2006/relationships/image" Target="../media/image14.gif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24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61.xml"/><Relationship Id="rId15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9.xml"/><Relationship Id="rId28" Type="http://schemas.openxmlformats.org/officeDocument/2006/relationships/image" Target="../media/image13.png"/><Relationship Id="rId10" Type="http://schemas.openxmlformats.org/officeDocument/2006/relationships/slideLayout" Target="../slideLayouts/slideLayout166.xml"/><Relationship Id="rId19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8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5.xml"/><Relationship Id="rId18" Type="http://schemas.openxmlformats.org/officeDocument/2006/relationships/slideLayout" Target="../slideLayouts/slideLayout200.xml"/><Relationship Id="rId26" Type="http://schemas.openxmlformats.org/officeDocument/2006/relationships/slideLayout" Target="../slideLayouts/slideLayout208.xml"/><Relationship Id="rId39" Type="http://schemas.openxmlformats.org/officeDocument/2006/relationships/slideLayout" Target="../slideLayouts/slideLayout221.xml"/><Relationship Id="rId21" Type="http://schemas.openxmlformats.org/officeDocument/2006/relationships/slideLayout" Target="../slideLayouts/slideLayout203.xml"/><Relationship Id="rId34" Type="http://schemas.openxmlformats.org/officeDocument/2006/relationships/slideLayout" Target="../slideLayouts/slideLayout216.xml"/><Relationship Id="rId42" Type="http://schemas.openxmlformats.org/officeDocument/2006/relationships/slideLayout" Target="../slideLayouts/slideLayout224.xml"/><Relationship Id="rId47" Type="http://schemas.openxmlformats.org/officeDocument/2006/relationships/slideLayout" Target="../slideLayouts/slideLayout229.xml"/><Relationship Id="rId50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84.xml"/><Relationship Id="rId16" Type="http://schemas.openxmlformats.org/officeDocument/2006/relationships/slideLayout" Target="../slideLayouts/slideLayout198.xml"/><Relationship Id="rId29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193.xml"/><Relationship Id="rId24" Type="http://schemas.openxmlformats.org/officeDocument/2006/relationships/slideLayout" Target="../slideLayouts/slideLayout206.xml"/><Relationship Id="rId32" Type="http://schemas.openxmlformats.org/officeDocument/2006/relationships/slideLayout" Target="../slideLayouts/slideLayout214.xml"/><Relationship Id="rId37" Type="http://schemas.openxmlformats.org/officeDocument/2006/relationships/slideLayout" Target="../slideLayouts/slideLayout219.xml"/><Relationship Id="rId40" Type="http://schemas.openxmlformats.org/officeDocument/2006/relationships/slideLayout" Target="../slideLayouts/slideLayout222.xml"/><Relationship Id="rId45" Type="http://schemas.openxmlformats.org/officeDocument/2006/relationships/slideLayout" Target="../slideLayouts/slideLayout227.xml"/><Relationship Id="rId53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92.xml"/><Relationship Id="rId19" Type="http://schemas.openxmlformats.org/officeDocument/2006/relationships/slideLayout" Target="../slideLayouts/slideLayout201.xml"/><Relationship Id="rId31" Type="http://schemas.openxmlformats.org/officeDocument/2006/relationships/slideLayout" Target="../slideLayouts/slideLayout213.xml"/><Relationship Id="rId44" Type="http://schemas.openxmlformats.org/officeDocument/2006/relationships/slideLayout" Target="../slideLayouts/slideLayout226.xml"/><Relationship Id="rId52" Type="http://schemas.openxmlformats.org/officeDocument/2006/relationships/slideLayout" Target="../slideLayouts/slideLayout234.xml"/><Relationship Id="rId4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6.xml"/><Relationship Id="rId22" Type="http://schemas.openxmlformats.org/officeDocument/2006/relationships/slideLayout" Target="../slideLayouts/slideLayout204.xml"/><Relationship Id="rId27" Type="http://schemas.openxmlformats.org/officeDocument/2006/relationships/slideLayout" Target="../slideLayouts/slideLayout209.xml"/><Relationship Id="rId30" Type="http://schemas.openxmlformats.org/officeDocument/2006/relationships/slideLayout" Target="../slideLayouts/slideLayout212.xml"/><Relationship Id="rId35" Type="http://schemas.openxmlformats.org/officeDocument/2006/relationships/slideLayout" Target="../slideLayouts/slideLayout217.xml"/><Relationship Id="rId43" Type="http://schemas.openxmlformats.org/officeDocument/2006/relationships/slideLayout" Target="../slideLayouts/slideLayout225.xml"/><Relationship Id="rId48" Type="http://schemas.openxmlformats.org/officeDocument/2006/relationships/slideLayout" Target="../slideLayouts/slideLayout230.xml"/><Relationship Id="rId8" Type="http://schemas.openxmlformats.org/officeDocument/2006/relationships/slideLayout" Target="../slideLayouts/slideLayout190.xml"/><Relationship Id="rId51" Type="http://schemas.openxmlformats.org/officeDocument/2006/relationships/slideLayout" Target="../slideLayouts/slideLayout233.xml"/><Relationship Id="rId3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94.xml"/><Relationship Id="rId17" Type="http://schemas.openxmlformats.org/officeDocument/2006/relationships/slideLayout" Target="../slideLayouts/slideLayout199.xml"/><Relationship Id="rId25" Type="http://schemas.openxmlformats.org/officeDocument/2006/relationships/slideLayout" Target="../slideLayouts/slideLayout207.xml"/><Relationship Id="rId33" Type="http://schemas.openxmlformats.org/officeDocument/2006/relationships/slideLayout" Target="../slideLayouts/slideLayout215.xml"/><Relationship Id="rId38" Type="http://schemas.openxmlformats.org/officeDocument/2006/relationships/slideLayout" Target="../slideLayouts/slideLayout220.xml"/><Relationship Id="rId46" Type="http://schemas.openxmlformats.org/officeDocument/2006/relationships/slideLayout" Target="../slideLayouts/slideLayout228.xml"/><Relationship Id="rId20" Type="http://schemas.openxmlformats.org/officeDocument/2006/relationships/slideLayout" Target="../slideLayouts/slideLayout202.xml"/><Relationship Id="rId41" Type="http://schemas.openxmlformats.org/officeDocument/2006/relationships/slideLayout" Target="../slideLayouts/slideLayout223.xml"/><Relationship Id="rId54" Type="http://schemas.openxmlformats.org/officeDocument/2006/relationships/theme" Target="../theme/theme6.xml"/><Relationship Id="rId1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8.xml"/><Relationship Id="rId15" Type="http://schemas.openxmlformats.org/officeDocument/2006/relationships/slideLayout" Target="../slideLayouts/slideLayout197.xml"/><Relationship Id="rId23" Type="http://schemas.openxmlformats.org/officeDocument/2006/relationships/slideLayout" Target="../slideLayouts/slideLayout205.xml"/><Relationship Id="rId28" Type="http://schemas.openxmlformats.org/officeDocument/2006/relationships/slideLayout" Target="../slideLayouts/slideLayout210.xml"/><Relationship Id="rId36" Type="http://schemas.openxmlformats.org/officeDocument/2006/relationships/slideLayout" Target="../slideLayouts/slideLayout218.xml"/><Relationship Id="rId49" Type="http://schemas.openxmlformats.org/officeDocument/2006/relationships/slideLayout" Target="../slideLayouts/slideLayout2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11233150" cy="1425575"/>
          </a:xfrm>
          <a:prstGeom prst="rect">
            <a:avLst/>
          </a:prstGeom>
        </p:spPr>
        <p:txBody>
          <a:bodyPr vert="horz" lIns="0" tIns="342000" rIns="0" bIns="0" rtlCol="0" anchor="t" anchorCtr="0">
            <a:noAutofit/>
          </a:bodyPr>
          <a:lstStyle/>
          <a:p>
            <a:pPr lvl="0"/>
            <a:r>
              <a:rPr lang="de-DE" noProof="0" dirty="0"/>
              <a:t>Mastertitelformat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885824" y="1857375"/>
            <a:ext cx="11232601" cy="47529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49F7C0A-5F13-4046-9280-FB1F4C663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-194286" y="417513"/>
            <a:ext cx="180000" cy="6192837"/>
            <a:chOff x="-180000" y="417513"/>
            <a:chExt cx="180000" cy="6192837"/>
          </a:xfrm>
        </p:grpSpPr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50B15BE-F5CE-46EC-AA89-28576B2F594C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180000" y="417513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31A58D5B-0F77-4BCF-8F40-8086334C2991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180000" y="1425575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1DE6884-12F1-481D-9652-1DA6D17A7809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180000" y="6610350"/>
              <a:ext cx="180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B9890DDC-AF54-472F-8C1A-08E8CF4557F4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180000" y="1857375"/>
              <a:ext cx="180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B04E203-37DA-49E0-8077-FC84C0D11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13021467" y="417513"/>
            <a:ext cx="180000" cy="6192837"/>
            <a:chOff x="13004800" y="417513"/>
            <a:chExt cx="180000" cy="6192837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A05D8C0B-45C6-44B6-AD29-C0589D745854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3004800" y="417513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B014A53A-C4A5-45E0-A15D-314AD8563DB9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3004800" y="1425575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0B5C577E-26B9-46BF-9615-859C1364444E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3004800" y="6610350"/>
              <a:ext cx="180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30A2CD38-AD63-421C-9CE1-7D1526F96DB5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3004800" y="1857375"/>
              <a:ext cx="180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5800E6B-5367-4C0B-8582-D711C0533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454731" y="-202227"/>
            <a:ext cx="11661069" cy="180000"/>
            <a:chOff x="454731" y="-180000"/>
            <a:chExt cx="11661069" cy="180000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A0F9C05-B7F7-42A8-835B-CCAB43D62312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883356" y="-180000"/>
              <a:ext cx="0" cy="180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545DBB29-A695-4CDE-B8D2-708315788480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2115800" y="-180000"/>
              <a:ext cx="0" cy="180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65C0569E-249A-48BF-B596-AD0AA75B0118}"/>
                </a:ext>
              </a:extLst>
            </p:cNvPr>
            <p:cNvCxnSpPr>
              <a:cxnSpLocks/>
            </p:cNvCxnSpPr>
            <p:nvPr userDrawn="1"/>
          </p:nvCxnSpPr>
          <p:spPr bwMode="gray">
            <a:xfrm rot="5400000">
              <a:off x="364731" y="-90000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420F848E-E9F1-4C3E-AA25-A395C85AA267}"/>
                </a:ext>
              </a:extLst>
            </p:cNvPr>
            <p:cNvCxnSpPr>
              <a:cxnSpLocks/>
            </p:cNvCxnSpPr>
            <p:nvPr userDrawn="1"/>
          </p:nvCxnSpPr>
          <p:spPr bwMode="gray">
            <a:xfrm rot="5400000">
              <a:off x="11596400" y="-90000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AC4EE6A3-FF68-4AD3-830B-491A04740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883356" y="7331998"/>
            <a:ext cx="11232444" cy="180000"/>
            <a:chOff x="883356" y="-180000"/>
            <a:chExt cx="11232444" cy="180000"/>
          </a:xfrm>
        </p:grpSpPr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B98EEAF8-C6BA-4EFB-B9DA-E3BD5542C5AC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883356" y="-180000"/>
              <a:ext cx="0" cy="180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87EE3B2A-1F13-43A6-B1F9-DE84BD024744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2115800" y="-180000"/>
              <a:ext cx="0" cy="180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AD996BDD-B4B9-4A14-BD59-06665BC1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7042150"/>
            <a:ext cx="13004800" cy="273050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Dat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390191" y="7042150"/>
            <a:ext cx="1296984" cy="236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666666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54026" y="7042150"/>
            <a:ext cx="4319588" cy="236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rgbClr val="666666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87175" y="7042150"/>
            <a:ext cx="863600" cy="236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666666"/>
                </a:solidFill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0938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83" r:id="rId3"/>
    <p:sldLayoutId id="2147483684" r:id="rId4"/>
    <p:sldLayoutId id="2147483686" r:id="rId5"/>
    <p:sldLayoutId id="2147483685" r:id="rId6"/>
    <p:sldLayoutId id="2147483687" r:id="rId7"/>
    <p:sldLayoutId id="2147483688" r:id="rId8"/>
    <p:sldLayoutId id="2147483662" r:id="rId9"/>
    <p:sldLayoutId id="2147483695" r:id="rId10"/>
    <p:sldLayoutId id="2147483663" r:id="rId11"/>
    <p:sldLayoutId id="2147483664" r:id="rId12"/>
    <p:sldLayoutId id="2147483665" r:id="rId13"/>
    <p:sldLayoutId id="2147483666" r:id="rId14"/>
    <p:sldLayoutId id="2147483669" r:id="rId15"/>
    <p:sldLayoutId id="2147483668" r:id="rId16"/>
    <p:sldLayoutId id="2147483667" r:id="rId17"/>
    <p:sldLayoutId id="2147483671" r:id="rId18"/>
    <p:sldLayoutId id="2147483670" r:id="rId19"/>
    <p:sldLayoutId id="2147483672" r:id="rId20"/>
    <p:sldLayoutId id="2147483673" r:id="rId21"/>
    <p:sldLayoutId id="2147483674" r:id="rId22"/>
    <p:sldLayoutId id="2147483696" r:id="rId23"/>
    <p:sldLayoutId id="2147483676" r:id="rId24"/>
    <p:sldLayoutId id="2147483680" r:id="rId25"/>
    <p:sldLayoutId id="2147483689" r:id="rId26"/>
  </p:sldLayoutIdLst>
  <p:hf sldNum="0" hdr="0" ftr="0" dt="0"/>
  <p:txStyles>
    <p:titleStyle>
      <a:lvl1pPr algn="l" defTabSz="975390" rtl="0" eaLnBrk="1" latinLnBrk="0" hangingPunct="1">
        <a:lnSpc>
          <a:spcPct val="100000"/>
        </a:lnSpc>
        <a:spcBef>
          <a:spcPct val="0"/>
        </a:spcBef>
        <a:buNone/>
        <a:defRPr sz="2800" b="1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 sz="2800" b="1" kern="1200" baseline="0">
          <a:latin typeface="+mj-lt"/>
        </a:defRPr>
      </a:lvl2pPr>
      <a:lvl3pPr eaLnBrk="1" hangingPunct="1">
        <a:defRPr sz="2800" b="1" kern="1200" baseline="0">
          <a:latin typeface="+mj-lt"/>
        </a:defRPr>
      </a:lvl3pPr>
      <a:lvl4pPr eaLnBrk="1" hangingPunct="1">
        <a:defRPr sz="2800" b="1" kern="1200" baseline="0">
          <a:latin typeface="+mj-lt"/>
        </a:defRPr>
      </a:lvl4pPr>
      <a:lvl5pPr eaLnBrk="1" hangingPunct="1">
        <a:defRPr sz="2800" b="1" kern="1200" baseline="0">
          <a:latin typeface="+mj-lt"/>
        </a:defRPr>
      </a:lvl5pPr>
      <a:lvl6pPr eaLnBrk="1" hangingPunct="1">
        <a:defRPr sz="2800" b="1" kern="1200" baseline="0">
          <a:latin typeface="+mj-lt"/>
        </a:defRPr>
      </a:lvl6pPr>
      <a:lvl7pPr eaLnBrk="1" hangingPunct="1">
        <a:defRPr sz="2800" b="1" kern="1200" baseline="0">
          <a:latin typeface="+mj-lt"/>
        </a:defRPr>
      </a:lvl7pPr>
      <a:lvl8pPr eaLnBrk="1" hangingPunct="1">
        <a:defRPr sz="2800" b="1" kern="1200" baseline="0">
          <a:latin typeface="+mj-lt"/>
        </a:defRPr>
      </a:lvl8pPr>
      <a:lvl9pPr eaLnBrk="1" hangingPunct="1">
        <a:defRPr sz="2800" b="1" kern="1200" baseline="0">
          <a:latin typeface="+mj-lt"/>
        </a:defRPr>
      </a:lvl9pPr>
    </p:titleStyle>
    <p:bodyStyle>
      <a:lvl1pPr marL="0" indent="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31800" indent="-216000" algn="l" defTabSz="97539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tx1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97539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tx1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00" indent="-21600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432000" indent="-216000" algn="l" defTabSz="97539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tx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800" kern="1200">
          <a:solidFill>
            <a:srgbClr val="666666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6" userDrawn="1">
          <p15:clr>
            <a:srgbClr val="F26B43"/>
          </p15:clr>
        </p15:guide>
        <p15:guide id="2" pos="7906" userDrawn="1">
          <p15:clr>
            <a:srgbClr val="A4A3A4"/>
          </p15:clr>
        </p15:guide>
        <p15:guide id="3" pos="558" userDrawn="1">
          <p15:clr>
            <a:srgbClr val="9FCC3B"/>
          </p15:clr>
        </p15:guide>
        <p15:guide id="4" pos="7634" userDrawn="1">
          <p15:clr>
            <a:srgbClr val="9FCC3B"/>
          </p15:clr>
        </p15:guide>
        <p15:guide id="5" pos="830" userDrawn="1">
          <p15:clr>
            <a:srgbClr val="A4A3A4"/>
          </p15:clr>
        </p15:guide>
        <p15:guide id="6" pos="7362" userDrawn="1">
          <p15:clr>
            <a:srgbClr val="F26B43"/>
          </p15:clr>
        </p15:guide>
        <p15:guide id="7" pos="1102" userDrawn="1">
          <p15:clr>
            <a:srgbClr val="A4A3A4"/>
          </p15:clr>
        </p15:guide>
        <p15:guide id="8" pos="1374" userDrawn="1">
          <p15:clr>
            <a:srgbClr val="A4A3A4"/>
          </p15:clr>
        </p15:guide>
        <p15:guide id="9" pos="1647" userDrawn="1">
          <p15:clr>
            <a:srgbClr val="A4A3A4"/>
          </p15:clr>
        </p15:guide>
        <p15:guide id="10" pos="1919" userDrawn="1">
          <p15:clr>
            <a:srgbClr val="A4A3A4"/>
          </p15:clr>
        </p15:guide>
        <p15:guide id="11" pos="2191" userDrawn="1">
          <p15:clr>
            <a:srgbClr val="A4A3A4"/>
          </p15:clr>
        </p15:guide>
        <p15:guide id="12" pos="2463" userDrawn="1">
          <p15:clr>
            <a:srgbClr val="A4A3A4"/>
          </p15:clr>
        </p15:guide>
        <p15:guide id="13" pos="2735" userDrawn="1">
          <p15:clr>
            <a:srgbClr val="A4A3A4"/>
          </p15:clr>
        </p15:guide>
        <p15:guide id="14" pos="3007" userDrawn="1">
          <p15:clr>
            <a:srgbClr val="A4A3A4"/>
          </p15:clr>
        </p15:guide>
        <p15:guide id="15" pos="3280" userDrawn="1">
          <p15:clr>
            <a:srgbClr val="A4A3A4"/>
          </p15:clr>
        </p15:guide>
        <p15:guide id="16" pos="3552" userDrawn="1">
          <p15:clr>
            <a:srgbClr val="A4A3A4"/>
          </p15:clr>
        </p15:guide>
        <p15:guide id="17" pos="3824" userDrawn="1">
          <p15:clr>
            <a:srgbClr val="A4A3A4"/>
          </p15:clr>
        </p15:guide>
        <p15:guide id="18" pos="4096" userDrawn="1">
          <p15:clr>
            <a:srgbClr val="A4A3A4"/>
          </p15:clr>
        </p15:guide>
        <p15:guide id="19" pos="4368" userDrawn="1">
          <p15:clr>
            <a:srgbClr val="A4A3A4"/>
          </p15:clr>
        </p15:guide>
        <p15:guide id="20" pos="4640" userDrawn="1">
          <p15:clr>
            <a:srgbClr val="A4A3A4"/>
          </p15:clr>
        </p15:guide>
        <p15:guide id="21" pos="4912" userDrawn="1">
          <p15:clr>
            <a:srgbClr val="A4A3A4"/>
          </p15:clr>
        </p15:guide>
        <p15:guide id="22" pos="5185" userDrawn="1">
          <p15:clr>
            <a:srgbClr val="A4A3A4"/>
          </p15:clr>
        </p15:guide>
        <p15:guide id="23" pos="5457" userDrawn="1">
          <p15:clr>
            <a:srgbClr val="A4A3A4"/>
          </p15:clr>
        </p15:guide>
        <p15:guide id="24" pos="5729" userDrawn="1">
          <p15:clr>
            <a:srgbClr val="A4A3A4"/>
          </p15:clr>
        </p15:guide>
        <p15:guide id="25" pos="6001" userDrawn="1">
          <p15:clr>
            <a:srgbClr val="A4A3A4"/>
          </p15:clr>
        </p15:guide>
        <p15:guide id="26" pos="6273" userDrawn="1">
          <p15:clr>
            <a:srgbClr val="A4A3A4"/>
          </p15:clr>
        </p15:guide>
        <p15:guide id="27" pos="6545" userDrawn="1">
          <p15:clr>
            <a:srgbClr val="A4A3A4"/>
          </p15:clr>
        </p15:guide>
        <p15:guide id="28" pos="6818" userDrawn="1">
          <p15:clr>
            <a:srgbClr val="A4A3A4"/>
          </p15:clr>
        </p15:guide>
        <p15:guide id="29" pos="7089" userDrawn="1">
          <p15:clr>
            <a:srgbClr val="A4A3A4"/>
          </p15:clr>
        </p15:guide>
        <p15:guide id="30" orient="horz" pos="263" userDrawn="1">
          <p15:clr>
            <a:srgbClr val="F26B43"/>
          </p15:clr>
        </p15:guide>
        <p15:guide id="31" orient="horz" pos="898" userDrawn="1">
          <p15:clr>
            <a:srgbClr val="F26B43"/>
          </p15:clr>
        </p15:guide>
        <p15:guide id="32" orient="horz" pos="1170" userDrawn="1">
          <p15:clr>
            <a:srgbClr val="9FCC3B"/>
          </p15:clr>
        </p15:guide>
        <p15:guide id="33" orient="horz" pos="4164" userDrawn="1">
          <p15:clr>
            <a:srgbClr val="9FCC3B"/>
          </p15:clr>
        </p15:guide>
        <p15:guide id="34" orient="horz" pos="1442" userDrawn="1">
          <p15:clr>
            <a:srgbClr val="A4A3A4"/>
          </p15:clr>
        </p15:guide>
        <p15:guide id="35" orient="horz" pos="1714" userDrawn="1">
          <p15:clr>
            <a:srgbClr val="A4A3A4"/>
          </p15:clr>
        </p15:guide>
        <p15:guide id="36" orient="horz" pos="1986" userDrawn="1">
          <p15:clr>
            <a:srgbClr val="A4A3A4"/>
          </p15:clr>
        </p15:guide>
        <p15:guide id="37" orient="horz" pos="2259" userDrawn="1">
          <p15:clr>
            <a:srgbClr val="A4A3A4"/>
          </p15:clr>
        </p15:guide>
        <p15:guide id="38" orient="horz" pos="2531" userDrawn="1">
          <p15:clr>
            <a:srgbClr val="A4A3A4"/>
          </p15:clr>
        </p15:guide>
        <p15:guide id="39" orient="horz" pos="2803" userDrawn="1">
          <p15:clr>
            <a:srgbClr val="A4A3A4"/>
          </p15:clr>
        </p15:guide>
        <p15:guide id="40" orient="horz" pos="3075" userDrawn="1">
          <p15:clr>
            <a:srgbClr val="A4A3A4"/>
          </p15:clr>
        </p15:guide>
        <p15:guide id="41" orient="horz" pos="3347" userDrawn="1">
          <p15:clr>
            <a:srgbClr val="A4A3A4"/>
          </p15:clr>
        </p15:guide>
        <p15:guide id="42" orient="horz" pos="3619" userDrawn="1">
          <p15:clr>
            <a:srgbClr val="A4A3A4"/>
          </p15:clr>
        </p15:guide>
        <p15:guide id="43" orient="horz" pos="3892" userDrawn="1">
          <p15:clr>
            <a:srgbClr val="A4A3A4"/>
          </p15:clr>
        </p15:guide>
        <p15:guide id="44" orient="horz" pos="4436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AD996BDD-B4B9-4A14-BD59-06665BC1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7042150"/>
            <a:ext cx="13004800" cy="273050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11233150" cy="1425575"/>
          </a:xfrm>
          <a:prstGeom prst="rect">
            <a:avLst/>
          </a:prstGeom>
        </p:spPr>
        <p:txBody>
          <a:bodyPr vert="horz" lIns="0" tIns="342000" rIns="0" bIns="0" rtlCol="0" anchor="t" anchorCtr="0">
            <a:noAutofit/>
          </a:bodyPr>
          <a:lstStyle/>
          <a:p>
            <a:pPr lvl="0"/>
            <a:r>
              <a:rPr lang="de-DE" noProof="0"/>
              <a:t>Mastertitelformat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885824" y="1857375"/>
            <a:ext cx="11232601" cy="47529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49F7C0A-5F13-4046-9280-FB1F4C663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-194286" y="417513"/>
            <a:ext cx="180000" cy="6192837"/>
            <a:chOff x="-180000" y="417513"/>
            <a:chExt cx="180000" cy="6192837"/>
          </a:xfrm>
        </p:grpSpPr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50B15BE-F5CE-46EC-AA89-28576B2F594C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180000" y="417513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31A58D5B-0F77-4BCF-8F40-8086334C2991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180000" y="1425575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1DE6884-12F1-481D-9652-1DA6D17A7809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180000" y="6610350"/>
              <a:ext cx="180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B9890DDC-AF54-472F-8C1A-08E8CF4557F4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180000" y="1857375"/>
              <a:ext cx="180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B04E203-37DA-49E0-8077-FC84C0D11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13021467" y="417513"/>
            <a:ext cx="180000" cy="6192837"/>
            <a:chOff x="13004800" y="417513"/>
            <a:chExt cx="180000" cy="6192837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A05D8C0B-45C6-44B6-AD29-C0589D745854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3004800" y="417513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B014A53A-C4A5-45E0-A15D-314AD8563DB9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3004800" y="1425575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0B5C577E-26B9-46BF-9615-859C1364444E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3004800" y="6610350"/>
              <a:ext cx="180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30A2CD38-AD63-421C-9CE1-7D1526F96DB5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3004800" y="1857375"/>
              <a:ext cx="180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5800E6B-5367-4C0B-8582-D711C0533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454731" y="-202227"/>
            <a:ext cx="11661069" cy="180000"/>
            <a:chOff x="454731" y="-180000"/>
            <a:chExt cx="11661069" cy="180000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A0F9C05-B7F7-42A8-835B-CCAB43D62312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883356" y="-180000"/>
              <a:ext cx="0" cy="180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545DBB29-A695-4CDE-B8D2-708315788480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2115800" y="-180000"/>
              <a:ext cx="0" cy="180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65C0569E-249A-48BF-B596-AD0AA75B0118}"/>
                </a:ext>
              </a:extLst>
            </p:cNvPr>
            <p:cNvCxnSpPr>
              <a:cxnSpLocks/>
            </p:cNvCxnSpPr>
            <p:nvPr userDrawn="1"/>
          </p:nvCxnSpPr>
          <p:spPr bwMode="gray">
            <a:xfrm rot="5400000">
              <a:off x="364731" y="-90000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420F848E-E9F1-4C3E-AA25-A395C85AA267}"/>
                </a:ext>
              </a:extLst>
            </p:cNvPr>
            <p:cNvCxnSpPr>
              <a:cxnSpLocks/>
            </p:cNvCxnSpPr>
            <p:nvPr userDrawn="1"/>
          </p:nvCxnSpPr>
          <p:spPr bwMode="gray">
            <a:xfrm rot="5400000">
              <a:off x="11596400" y="-90000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AC4EE6A3-FF68-4AD3-830B-491A04740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883356" y="7331998"/>
            <a:ext cx="11232444" cy="180000"/>
            <a:chOff x="883356" y="-180000"/>
            <a:chExt cx="11232444" cy="180000"/>
          </a:xfrm>
        </p:grpSpPr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B98EEAF8-C6BA-4EFB-B9DA-E3BD5542C5AC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883356" y="-180000"/>
              <a:ext cx="0" cy="180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87EE3B2A-1F13-43A6-B1F9-DE84BD024744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2115800" y="-180000"/>
              <a:ext cx="0" cy="180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2B1C12A8-08F3-466F-918B-347CA6F4C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390191" y="7042150"/>
            <a:ext cx="1296984" cy="236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666666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6BD59EDB-3839-4402-9916-3E373593A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54026" y="7042150"/>
            <a:ext cx="4319588" cy="236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rgbClr val="666666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8C99B45F-A05D-4C42-A666-FFF55C80E9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87175" y="7042150"/>
            <a:ext cx="863600" cy="236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666666"/>
                </a:solidFill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8374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  <p:sldLayoutId id="2147483737" r:id="rId35"/>
    <p:sldLayoutId id="2147483738" r:id="rId36"/>
    <p:sldLayoutId id="2147483739" r:id="rId37"/>
    <p:sldLayoutId id="2147483740" r:id="rId38"/>
    <p:sldLayoutId id="2147483741" r:id="rId39"/>
    <p:sldLayoutId id="2147483742" r:id="rId40"/>
    <p:sldLayoutId id="2147483743" r:id="rId41"/>
    <p:sldLayoutId id="2147483744" r:id="rId42"/>
    <p:sldLayoutId id="2147483745" r:id="rId43"/>
    <p:sldLayoutId id="2147483746" r:id="rId44"/>
    <p:sldLayoutId id="2147483747" r:id="rId45"/>
    <p:sldLayoutId id="2147483748" r:id="rId46"/>
    <p:sldLayoutId id="2147483749" r:id="rId47"/>
    <p:sldLayoutId id="2147483750" r:id="rId48"/>
    <p:sldLayoutId id="2147483751" r:id="rId49"/>
    <p:sldLayoutId id="2147483752" r:id="rId50"/>
    <p:sldLayoutId id="2147483753" r:id="rId51"/>
  </p:sldLayoutIdLst>
  <p:hf sldNum="0" hdr="0" ftr="0" dt="0"/>
  <p:txStyles>
    <p:titleStyle>
      <a:lvl1pPr algn="l" defTabSz="975390" rtl="0" eaLnBrk="1" latinLnBrk="0" hangingPunct="1">
        <a:lnSpc>
          <a:spcPct val="100000"/>
        </a:lnSpc>
        <a:spcBef>
          <a:spcPct val="0"/>
        </a:spcBef>
        <a:buNone/>
        <a:defRPr sz="2800" b="1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 sz="2800" b="1" kern="1200" baseline="0">
          <a:latin typeface="+mj-lt"/>
        </a:defRPr>
      </a:lvl2pPr>
      <a:lvl3pPr eaLnBrk="1" hangingPunct="1">
        <a:defRPr sz="2800" b="1" kern="1200" baseline="0">
          <a:latin typeface="+mj-lt"/>
        </a:defRPr>
      </a:lvl3pPr>
      <a:lvl4pPr eaLnBrk="1" hangingPunct="1">
        <a:defRPr sz="2800" b="1" kern="1200" baseline="0">
          <a:latin typeface="+mj-lt"/>
        </a:defRPr>
      </a:lvl4pPr>
      <a:lvl5pPr eaLnBrk="1" hangingPunct="1">
        <a:defRPr sz="2800" b="1" kern="1200" baseline="0">
          <a:latin typeface="+mj-lt"/>
        </a:defRPr>
      </a:lvl5pPr>
      <a:lvl6pPr eaLnBrk="1" hangingPunct="1">
        <a:defRPr sz="2800" b="1" kern="1200" baseline="0">
          <a:latin typeface="+mj-lt"/>
        </a:defRPr>
      </a:lvl6pPr>
      <a:lvl7pPr eaLnBrk="1" hangingPunct="1">
        <a:defRPr sz="2800" b="1" kern="1200" baseline="0">
          <a:latin typeface="+mj-lt"/>
        </a:defRPr>
      </a:lvl7pPr>
      <a:lvl8pPr eaLnBrk="1" hangingPunct="1">
        <a:defRPr sz="2800" b="1" kern="1200" baseline="0">
          <a:latin typeface="+mj-lt"/>
        </a:defRPr>
      </a:lvl8pPr>
      <a:lvl9pPr eaLnBrk="1" hangingPunct="1">
        <a:defRPr sz="2800" b="1" kern="1200" baseline="0">
          <a:latin typeface="+mj-lt"/>
        </a:defRPr>
      </a:lvl9pPr>
    </p:titleStyle>
    <p:bodyStyle>
      <a:lvl1pPr marL="0" indent="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31800" indent="-216000" algn="l" defTabSz="97539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tx1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97539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tx1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00" indent="-21600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432000" indent="-216000" algn="l" defTabSz="97539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tx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800" kern="1200">
          <a:solidFill>
            <a:srgbClr val="666666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6">
          <p15:clr>
            <a:srgbClr val="F26B43"/>
          </p15:clr>
        </p15:guide>
        <p15:guide id="2" pos="7906">
          <p15:clr>
            <a:srgbClr val="A4A3A4"/>
          </p15:clr>
        </p15:guide>
        <p15:guide id="3" pos="558">
          <p15:clr>
            <a:srgbClr val="9FCC3B"/>
          </p15:clr>
        </p15:guide>
        <p15:guide id="4" pos="7634">
          <p15:clr>
            <a:srgbClr val="9FCC3B"/>
          </p15:clr>
        </p15:guide>
        <p15:guide id="5" pos="831">
          <p15:clr>
            <a:srgbClr val="A4A3A4"/>
          </p15:clr>
        </p15:guide>
        <p15:guide id="6" pos="7362">
          <p15:clr>
            <a:srgbClr val="F26B43"/>
          </p15:clr>
        </p15:guide>
        <p15:guide id="7" pos="1102">
          <p15:clr>
            <a:srgbClr val="A4A3A4"/>
          </p15:clr>
        </p15:guide>
        <p15:guide id="8" pos="1374">
          <p15:clr>
            <a:srgbClr val="A4A3A4"/>
          </p15:clr>
        </p15:guide>
        <p15:guide id="9" pos="1647">
          <p15:clr>
            <a:srgbClr val="A4A3A4"/>
          </p15:clr>
        </p15:guide>
        <p15:guide id="10" pos="1919">
          <p15:clr>
            <a:srgbClr val="A4A3A4"/>
          </p15:clr>
        </p15:guide>
        <p15:guide id="11" pos="2191">
          <p15:clr>
            <a:srgbClr val="A4A3A4"/>
          </p15:clr>
        </p15:guide>
        <p15:guide id="12" pos="2463">
          <p15:clr>
            <a:srgbClr val="A4A3A4"/>
          </p15:clr>
        </p15:guide>
        <p15:guide id="13" pos="2735">
          <p15:clr>
            <a:srgbClr val="A4A3A4"/>
          </p15:clr>
        </p15:guide>
        <p15:guide id="14" pos="3007">
          <p15:clr>
            <a:srgbClr val="A4A3A4"/>
          </p15:clr>
        </p15:guide>
        <p15:guide id="15" pos="3280">
          <p15:clr>
            <a:srgbClr val="A4A3A4"/>
          </p15:clr>
        </p15:guide>
        <p15:guide id="16" pos="3552">
          <p15:clr>
            <a:srgbClr val="A4A3A4"/>
          </p15:clr>
        </p15:guide>
        <p15:guide id="17" pos="3824">
          <p15:clr>
            <a:srgbClr val="A4A3A4"/>
          </p15:clr>
        </p15:guide>
        <p15:guide id="18" pos="4096">
          <p15:clr>
            <a:srgbClr val="A4A3A4"/>
          </p15:clr>
        </p15:guide>
        <p15:guide id="19" pos="4368">
          <p15:clr>
            <a:srgbClr val="A4A3A4"/>
          </p15:clr>
        </p15:guide>
        <p15:guide id="20" pos="4640">
          <p15:clr>
            <a:srgbClr val="A4A3A4"/>
          </p15:clr>
        </p15:guide>
        <p15:guide id="21" pos="4912">
          <p15:clr>
            <a:srgbClr val="A4A3A4"/>
          </p15:clr>
        </p15:guide>
        <p15:guide id="22" pos="5185">
          <p15:clr>
            <a:srgbClr val="A4A3A4"/>
          </p15:clr>
        </p15:guide>
        <p15:guide id="23" pos="5457">
          <p15:clr>
            <a:srgbClr val="A4A3A4"/>
          </p15:clr>
        </p15:guide>
        <p15:guide id="24" pos="5729">
          <p15:clr>
            <a:srgbClr val="A4A3A4"/>
          </p15:clr>
        </p15:guide>
        <p15:guide id="25" pos="6001">
          <p15:clr>
            <a:srgbClr val="A4A3A4"/>
          </p15:clr>
        </p15:guide>
        <p15:guide id="26" pos="6273">
          <p15:clr>
            <a:srgbClr val="A4A3A4"/>
          </p15:clr>
        </p15:guide>
        <p15:guide id="27" pos="6545">
          <p15:clr>
            <a:srgbClr val="A4A3A4"/>
          </p15:clr>
        </p15:guide>
        <p15:guide id="28" pos="6818">
          <p15:clr>
            <a:srgbClr val="A4A3A4"/>
          </p15:clr>
        </p15:guide>
        <p15:guide id="29" pos="7089">
          <p15:clr>
            <a:srgbClr val="A4A3A4"/>
          </p15:clr>
        </p15:guide>
        <p15:guide id="30" orient="horz" pos="263">
          <p15:clr>
            <a:srgbClr val="F26B43"/>
          </p15:clr>
        </p15:guide>
        <p15:guide id="31" orient="horz" pos="898">
          <p15:clr>
            <a:srgbClr val="F26B43"/>
          </p15:clr>
        </p15:guide>
        <p15:guide id="32" orient="horz" pos="1170">
          <p15:clr>
            <a:srgbClr val="9FCC3B"/>
          </p15:clr>
        </p15:guide>
        <p15:guide id="33" orient="horz" pos="4164">
          <p15:clr>
            <a:srgbClr val="9FCC3B"/>
          </p15:clr>
        </p15:guide>
        <p15:guide id="34" orient="horz" pos="1442">
          <p15:clr>
            <a:srgbClr val="A4A3A4"/>
          </p15:clr>
        </p15:guide>
        <p15:guide id="35" orient="horz" pos="1714">
          <p15:clr>
            <a:srgbClr val="A4A3A4"/>
          </p15:clr>
        </p15:guide>
        <p15:guide id="36" orient="horz" pos="1986">
          <p15:clr>
            <a:srgbClr val="A4A3A4"/>
          </p15:clr>
        </p15:guide>
        <p15:guide id="37" orient="horz" pos="2259">
          <p15:clr>
            <a:srgbClr val="A4A3A4"/>
          </p15:clr>
        </p15:guide>
        <p15:guide id="38" orient="horz" pos="2531">
          <p15:clr>
            <a:srgbClr val="A4A3A4"/>
          </p15:clr>
        </p15:guide>
        <p15:guide id="39" orient="horz" pos="2803">
          <p15:clr>
            <a:srgbClr val="A4A3A4"/>
          </p15:clr>
        </p15:guide>
        <p15:guide id="40" orient="horz" pos="3075">
          <p15:clr>
            <a:srgbClr val="A4A3A4"/>
          </p15:clr>
        </p15:guide>
        <p15:guide id="41" orient="horz" pos="3347">
          <p15:clr>
            <a:srgbClr val="A4A3A4"/>
          </p15:clr>
        </p15:guide>
        <p15:guide id="42" orient="horz" pos="3619">
          <p15:clr>
            <a:srgbClr val="A4A3A4"/>
          </p15:clr>
        </p15:guide>
        <p15:guide id="43" orient="horz" pos="3892">
          <p15:clr>
            <a:srgbClr val="A4A3A4"/>
          </p15:clr>
        </p15:guide>
        <p15:guide id="44" orient="horz" pos="4436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50876" y="1706565"/>
            <a:ext cx="11703050" cy="4827587"/>
          </a:xfrm>
          <a:prstGeom prst="rect">
            <a:avLst/>
          </a:prstGeom>
        </p:spPr>
        <p:txBody>
          <a:bodyPr vert="horz" lIns="0" tIns="45718" rIns="91435" bIns="45718" rtlCol="0">
            <a:normAutofit/>
          </a:bodyPr>
          <a:lstStyle/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50876" y="293687"/>
            <a:ext cx="11703050" cy="1219200"/>
          </a:xfrm>
          <a:prstGeom prst="rect">
            <a:avLst/>
          </a:prstGeom>
        </p:spPr>
        <p:txBody>
          <a:bodyPr vert="horz" lIns="129594" tIns="45718" rIns="129594" bIns="45718" rtlCol="0" anchor="ctr">
            <a:normAutofit/>
          </a:bodyPr>
          <a:lstStyle/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1399080" y="6896753"/>
            <a:ext cx="1605720" cy="421458"/>
          </a:xfrm>
          <a:prstGeom prst="rect">
            <a:avLst/>
          </a:prstGeom>
          <a:blipFill>
            <a:blip r:embed="rId28"/>
            <a:stretch>
              <a:fillRect/>
            </a:stretch>
          </a:blipFill>
        </p:spPr>
        <p:txBody>
          <a:bodyPr wrap="square" lIns="130039" tIns="65020" rIns="0" bIns="65020" rtlCol="0">
            <a:noAutofit/>
          </a:bodyPr>
          <a:lstStyle/>
          <a:p>
            <a:r>
              <a:rPr lang="de-DE" sz="1100" dirty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© DATEV eG,</a:t>
            </a:r>
            <a:r>
              <a:rPr lang="de-DE" sz="1100" baseline="0" dirty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de-DE" sz="1100" dirty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alle Rechte vorbehalten</a:t>
            </a:r>
          </a:p>
        </p:txBody>
      </p:sp>
    </p:spTree>
    <p:extLst>
      <p:ext uri="{BB962C8B-B14F-4D97-AF65-F5344CB8AC3E}">
        <p14:creationId xmlns:p14="http://schemas.microsoft.com/office/powerpoint/2010/main" val="3874614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  <p:sldLayoutId id="2147483775" r:id="rId21"/>
    <p:sldLayoutId id="2147483776" r:id="rId22"/>
    <p:sldLayoutId id="2147483777" r:id="rId23"/>
    <p:sldLayoutId id="2147483778" r:id="rId24"/>
    <p:sldLayoutId id="2147483779" r:id="rId25"/>
    <p:sldLayoutId id="2147483780" r:id="rId2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sldNum="0" hdr="0" ftr="0" dt="0"/>
  <p:txStyles>
    <p:titleStyle>
      <a:lvl1pPr algn="l" defTabSz="1300393" rtl="0" eaLnBrk="1" latinLnBrk="0" hangingPunct="1">
        <a:lnSpc>
          <a:spcPts val="3999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Segoe UI" pitchFamily="34" charset="0"/>
        </a:defRPr>
      </a:lvl1pPr>
    </p:titleStyle>
    <p:bodyStyle>
      <a:lvl1pPr marL="487338" indent="-359982" algn="l" defTabSz="1300393" rtl="0" eaLnBrk="1" latinLnBrk="0" hangingPunct="1">
        <a:spcBef>
          <a:spcPct val="20000"/>
        </a:spcBef>
        <a:buClr>
          <a:srgbClr val="90D033"/>
        </a:buClr>
        <a:buSzPct val="100000"/>
        <a:buFont typeface="Wingdings" panose="05000000000000000000" pitchFamily="2" charset="2"/>
        <a:buChar char=""/>
        <a:defRPr sz="2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1pPr>
      <a:lvl2pPr marL="845957" indent="-359982" algn="l" defTabSz="1300393" rtl="0" eaLnBrk="1" latinLnBrk="0" hangingPunct="1">
        <a:spcBef>
          <a:spcPct val="20000"/>
        </a:spcBef>
        <a:buClr>
          <a:srgbClr val="90D033"/>
        </a:buClr>
        <a:buSzPct val="65000"/>
        <a:buFont typeface="Wingdings" panose="05000000000000000000" pitchFamily="2" charset="2"/>
        <a:buChar char=""/>
        <a:defRPr sz="2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2pPr>
      <a:lvl3pPr marL="1205939" indent="-359982" algn="l" defTabSz="1300393" rtl="0" eaLnBrk="1" latinLnBrk="0" hangingPunct="1">
        <a:spcBef>
          <a:spcPct val="20000"/>
        </a:spcBef>
        <a:buClr>
          <a:srgbClr val="90D033"/>
        </a:buClr>
        <a:buFont typeface="Segoe UI" panose="020B0502040204020203" pitchFamily="34" charset="0"/>
        <a:buChar char="–"/>
        <a:defRPr sz="2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3pPr>
      <a:lvl4pPr marL="1565920" indent="-359982" algn="l" defTabSz="1300393" rtl="0" eaLnBrk="1" latinLnBrk="0" hangingPunct="1">
        <a:spcBef>
          <a:spcPct val="20000"/>
        </a:spcBef>
        <a:buClr>
          <a:srgbClr val="90D033"/>
        </a:buClr>
        <a:buSzPct val="65000"/>
        <a:buFontTx/>
        <a:buBlip>
          <a:blip r:embed="rId29"/>
        </a:buBlip>
        <a:defRPr sz="2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4pPr>
      <a:lvl5pPr marL="1925902" indent="-359982" algn="l" defTabSz="1300393" rtl="0" eaLnBrk="1" latinLnBrk="0" hangingPunct="1">
        <a:spcBef>
          <a:spcPct val="20000"/>
        </a:spcBef>
        <a:buClr>
          <a:srgbClr val="90D033"/>
        </a:buClr>
        <a:buFont typeface="Segoe UI" panose="020B0502040204020203" pitchFamily="34" charset="0"/>
        <a:buChar char="•"/>
        <a:defRPr sz="2400" kern="1200">
          <a:solidFill>
            <a:schemeClr val="tx1"/>
          </a:solidFill>
          <a:latin typeface="Segoe UI" pitchFamily="34" charset="0"/>
          <a:ea typeface="Segoe UI" panose="020B0502040204020203" pitchFamily="34" charset="0"/>
          <a:cs typeface="Segoe UI" pitchFamily="34" charset="0"/>
        </a:defRPr>
      </a:lvl5pPr>
      <a:lvl6pPr marL="2285884" indent="-341982" algn="l" defTabSz="1300393" rtl="0" eaLnBrk="1" latinLnBrk="0" hangingPunct="1">
        <a:spcBef>
          <a:spcPct val="20000"/>
        </a:spcBef>
        <a:buClr>
          <a:srgbClr val="8CD250"/>
        </a:buClr>
        <a:buFontTx/>
        <a:buBlip>
          <a:blip r:embed="rId29"/>
        </a:buBlip>
        <a:defRPr sz="2600" kern="1200" baseline="0">
          <a:solidFill>
            <a:schemeClr val="tx1"/>
          </a:solidFill>
          <a:latin typeface="Segoe UI"/>
          <a:ea typeface="+mn-ea"/>
          <a:cs typeface="Segoe UI"/>
        </a:defRPr>
      </a:lvl6pPr>
      <a:lvl7pPr marL="2645865" indent="-341982" algn="l" defTabSz="1300393" rtl="0" eaLnBrk="1" latinLnBrk="0" hangingPunct="1">
        <a:spcBef>
          <a:spcPct val="20000"/>
        </a:spcBef>
        <a:buClr>
          <a:srgbClr val="8CD250"/>
        </a:buClr>
        <a:buFontTx/>
        <a:buBlip>
          <a:blip r:embed="rId29"/>
        </a:buBlip>
        <a:defRPr sz="2600" kern="1200">
          <a:solidFill>
            <a:schemeClr val="tx1"/>
          </a:solidFill>
          <a:latin typeface="Segoe UI"/>
          <a:ea typeface="+mn-ea"/>
          <a:cs typeface="Segoe UI"/>
        </a:defRPr>
      </a:lvl7pPr>
      <a:lvl8pPr marL="3005847" indent="-341982" algn="l" defTabSz="1300393" rtl="0" eaLnBrk="1" latinLnBrk="0" hangingPunct="1">
        <a:spcBef>
          <a:spcPct val="20000"/>
        </a:spcBef>
        <a:buClr>
          <a:srgbClr val="8CD250"/>
        </a:buClr>
        <a:buFontTx/>
        <a:buBlip>
          <a:blip r:embed="rId29"/>
        </a:buBlip>
        <a:defRPr sz="2600" kern="1200">
          <a:solidFill>
            <a:schemeClr val="tx1"/>
          </a:solidFill>
          <a:latin typeface="Segoe UI"/>
          <a:ea typeface="+mn-ea"/>
          <a:cs typeface="Segoe UI"/>
        </a:defRPr>
      </a:lvl8pPr>
      <a:lvl9pPr marL="3365828" indent="-341982" algn="l" defTabSz="1300393" rtl="0" eaLnBrk="1" latinLnBrk="0" hangingPunct="1">
        <a:spcBef>
          <a:spcPct val="20000"/>
        </a:spcBef>
        <a:buClr>
          <a:srgbClr val="8CD250"/>
        </a:buClr>
        <a:buFontTx/>
        <a:buBlip>
          <a:blip r:embed="rId29"/>
        </a:buBlip>
        <a:defRPr sz="2600" kern="1200" baseline="0">
          <a:solidFill>
            <a:schemeClr val="tx1"/>
          </a:solidFill>
          <a:latin typeface="Segoe UI"/>
          <a:ea typeface="+mn-ea"/>
          <a:cs typeface="Segoe UI"/>
        </a:defRPr>
      </a:lvl9pPr>
    </p:bodyStyle>
    <p:otherStyle>
      <a:defPPr>
        <a:defRPr lang="de-DE"/>
      </a:defPPr>
      <a:lvl1pPr marL="0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197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93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90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86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83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80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376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573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AD996BDD-B4B9-4A14-BD59-06665BC1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7042150"/>
            <a:ext cx="13004800" cy="273050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11233150" cy="1425575"/>
          </a:xfrm>
          <a:prstGeom prst="rect">
            <a:avLst/>
          </a:prstGeom>
        </p:spPr>
        <p:txBody>
          <a:bodyPr vert="horz" lIns="0" tIns="342000" rIns="0" bIns="0" rtlCol="0" anchor="t" anchorCtr="0">
            <a:noAutofit/>
          </a:bodyPr>
          <a:lstStyle/>
          <a:p>
            <a:pPr lvl="0"/>
            <a:r>
              <a:rPr lang="de-DE" noProof="0"/>
              <a:t>Mastertitelformat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885824" y="1857375"/>
            <a:ext cx="11232601" cy="47529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49F7C0A-5F13-4046-9280-FB1F4C663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-194286" y="417513"/>
            <a:ext cx="180000" cy="6192837"/>
            <a:chOff x="-180000" y="417513"/>
            <a:chExt cx="180000" cy="6192837"/>
          </a:xfrm>
        </p:grpSpPr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50B15BE-F5CE-46EC-AA89-28576B2F594C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180000" y="417513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31A58D5B-0F77-4BCF-8F40-8086334C2991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180000" y="1425575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1DE6884-12F1-481D-9652-1DA6D17A7809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180000" y="6610350"/>
              <a:ext cx="180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B9890DDC-AF54-472F-8C1A-08E8CF4557F4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180000" y="1857375"/>
              <a:ext cx="180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B04E203-37DA-49E0-8077-FC84C0D11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13021467" y="417513"/>
            <a:ext cx="180000" cy="6192837"/>
            <a:chOff x="13004800" y="417513"/>
            <a:chExt cx="180000" cy="6192837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A05D8C0B-45C6-44B6-AD29-C0589D745854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3004800" y="417513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B014A53A-C4A5-45E0-A15D-314AD8563DB9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3004800" y="1425575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0B5C577E-26B9-46BF-9615-859C1364444E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3004800" y="6610350"/>
              <a:ext cx="180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30A2CD38-AD63-421C-9CE1-7D1526F96DB5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3004800" y="1857375"/>
              <a:ext cx="180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5800E6B-5367-4C0B-8582-D711C0533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454731" y="-202227"/>
            <a:ext cx="11661069" cy="180000"/>
            <a:chOff x="454731" y="-180000"/>
            <a:chExt cx="11661069" cy="180000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A0F9C05-B7F7-42A8-835B-CCAB43D62312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883356" y="-180000"/>
              <a:ext cx="0" cy="180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545DBB29-A695-4CDE-B8D2-708315788480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2115800" y="-180000"/>
              <a:ext cx="0" cy="180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65C0569E-249A-48BF-B596-AD0AA75B0118}"/>
                </a:ext>
              </a:extLst>
            </p:cNvPr>
            <p:cNvCxnSpPr>
              <a:cxnSpLocks/>
            </p:cNvCxnSpPr>
            <p:nvPr userDrawn="1"/>
          </p:nvCxnSpPr>
          <p:spPr bwMode="gray">
            <a:xfrm rot="5400000">
              <a:off x="364731" y="-90000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420F848E-E9F1-4C3E-AA25-A395C85AA267}"/>
                </a:ext>
              </a:extLst>
            </p:cNvPr>
            <p:cNvCxnSpPr>
              <a:cxnSpLocks/>
            </p:cNvCxnSpPr>
            <p:nvPr userDrawn="1"/>
          </p:nvCxnSpPr>
          <p:spPr bwMode="gray">
            <a:xfrm rot="5400000">
              <a:off x="11596400" y="-90000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AC4EE6A3-FF68-4AD3-830B-491A04740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883356" y="7331998"/>
            <a:ext cx="11232444" cy="180000"/>
            <a:chOff x="883356" y="-180000"/>
            <a:chExt cx="11232444" cy="180000"/>
          </a:xfrm>
        </p:grpSpPr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B98EEAF8-C6BA-4EFB-B9DA-E3BD5542C5AC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883356" y="-180000"/>
              <a:ext cx="0" cy="180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87EE3B2A-1F13-43A6-B1F9-DE84BD024744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2115800" y="-180000"/>
              <a:ext cx="0" cy="180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2B1C12A8-08F3-466F-918B-347CA6F4C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390191" y="7042150"/>
            <a:ext cx="1296984" cy="236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666666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6BD59EDB-3839-4402-9916-3E373593A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54026" y="7042150"/>
            <a:ext cx="4319588" cy="236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rgbClr val="666666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8C99B45F-A05D-4C42-A666-FFF55C80E9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87175" y="7042150"/>
            <a:ext cx="863600" cy="236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666666"/>
                </a:solidFill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8630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15" r:id="rId34"/>
    <p:sldLayoutId id="2147483816" r:id="rId35"/>
    <p:sldLayoutId id="2147483817" r:id="rId36"/>
    <p:sldLayoutId id="2147483818" r:id="rId37"/>
    <p:sldLayoutId id="2147483819" r:id="rId38"/>
    <p:sldLayoutId id="2147483820" r:id="rId39"/>
    <p:sldLayoutId id="2147483821" r:id="rId40"/>
    <p:sldLayoutId id="2147483822" r:id="rId41"/>
    <p:sldLayoutId id="2147483823" r:id="rId42"/>
    <p:sldLayoutId id="2147483824" r:id="rId43"/>
    <p:sldLayoutId id="2147483825" r:id="rId44"/>
    <p:sldLayoutId id="2147483826" r:id="rId45"/>
    <p:sldLayoutId id="2147483827" r:id="rId46"/>
    <p:sldLayoutId id="2147483828" r:id="rId47"/>
    <p:sldLayoutId id="2147483829" r:id="rId48"/>
    <p:sldLayoutId id="2147483830" r:id="rId49"/>
    <p:sldLayoutId id="2147483831" r:id="rId50"/>
    <p:sldLayoutId id="2147483832" r:id="rId51"/>
    <p:sldLayoutId id="2147483833" r:id="rId52"/>
    <p:sldLayoutId id="2147483834" r:id="rId53"/>
  </p:sldLayoutIdLst>
  <p:hf sldNum="0" hdr="0" ftr="0" dt="0"/>
  <p:txStyles>
    <p:titleStyle>
      <a:lvl1pPr algn="l" defTabSz="975390" rtl="0" eaLnBrk="1" latinLnBrk="0" hangingPunct="1">
        <a:lnSpc>
          <a:spcPct val="100000"/>
        </a:lnSpc>
        <a:spcBef>
          <a:spcPct val="0"/>
        </a:spcBef>
        <a:buNone/>
        <a:defRPr sz="2800" b="1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 sz="2800" b="1" kern="1200" baseline="0">
          <a:latin typeface="+mj-lt"/>
        </a:defRPr>
      </a:lvl2pPr>
      <a:lvl3pPr eaLnBrk="1" hangingPunct="1">
        <a:defRPr sz="2800" b="1" kern="1200" baseline="0">
          <a:latin typeface="+mj-lt"/>
        </a:defRPr>
      </a:lvl3pPr>
      <a:lvl4pPr eaLnBrk="1" hangingPunct="1">
        <a:defRPr sz="2800" b="1" kern="1200" baseline="0">
          <a:latin typeface="+mj-lt"/>
        </a:defRPr>
      </a:lvl4pPr>
      <a:lvl5pPr eaLnBrk="1" hangingPunct="1">
        <a:defRPr sz="2800" b="1" kern="1200" baseline="0">
          <a:latin typeface="+mj-lt"/>
        </a:defRPr>
      </a:lvl5pPr>
      <a:lvl6pPr eaLnBrk="1" hangingPunct="1">
        <a:defRPr sz="2800" b="1" kern="1200" baseline="0">
          <a:latin typeface="+mj-lt"/>
        </a:defRPr>
      </a:lvl6pPr>
      <a:lvl7pPr eaLnBrk="1" hangingPunct="1">
        <a:defRPr sz="2800" b="1" kern="1200" baseline="0">
          <a:latin typeface="+mj-lt"/>
        </a:defRPr>
      </a:lvl7pPr>
      <a:lvl8pPr eaLnBrk="1" hangingPunct="1">
        <a:defRPr sz="2800" b="1" kern="1200" baseline="0">
          <a:latin typeface="+mj-lt"/>
        </a:defRPr>
      </a:lvl8pPr>
      <a:lvl9pPr eaLnBrk="1" hangingPunct="1">
        <a:defRPr sz="2800" b="1" kern="1200" baseline="0">
          <a:latin typeface="+mj-lt"/>
        </a:defRPr>
      </a:lvl9pPr>
    </p:titleStyle>
    <p:bodyStyle>
      <a:lvl1pPr marL="0" indent="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31800" indent="-216000" algn="l" defTabSz="97539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tx1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97539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tx1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00" indent="-21600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432000" indent="-216000" algn="l" defTabSz="97539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tx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800" kern="1200">
          <a:solidFill>
            <a:srgbClr val="666666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6">
          <p15:clr>
            <a:srgbClr val="F26B43"/>
          </p15:clr>
        </p15:guide>
        <p15:guide id="2" pos="7906">
          <p15:clr>
            <a:srgbClr val="A4A3A4"/>
          </p15:clr>
        </p15:guide>
        <p15:guide id="3" pos="558">
          <p15:clr>
            <a:srgbClr val="9FCC3B"/>
          </p15:clr>
        </p15:guide>
        <p15:guide id="4" pos="7634">
          <p15:clr>
            <a:srgbClr val="9FCC3B"/>
          </p15:clr>
        </p15:guide>
        <p15:guide id="5" pos="831">
          <p15:clr>
            <a:srgbClr val="A4A3A4"/>
          </p15:clr>
        </p15:guide>
        <p15:guide id="6" pos="7362">
          <p15:clr>
            <a:srgbClr val="F26B43"/>
          </p15:clr>
        </p15:guide>
        <p15:guide id="7" pos="1102">
          <p15:clr>
            <a:srgbClr val="A4A3A4"/>
          </p15:clr>
        </p15:guide>
        <p15:guide id="8" pos="1374">
          <p15:clr>
            <a:srgbClr val="A4A3A4"/>
          </p15:clr>
        </p15:guide>
        <p15:guide id="9" pos="1647">
          <p15:clr>
            <a:srgbClr val="A4A3A4"/>
          </p15:clr>
        </p15:guide>
        <p15:guide id="10" pos="1919">
          <p15:clr>
            <a:srgbClr val="A4A3A4"/>
          </p15:clr>
        </p15:guide>
        <p15:guide id="11" pos="2191">
          <p15:clr>
            <a:srgbClr val="A4A3A4"/>
          </p15:clr>
        </p15:guide>
        <p15:guide id="12" pos="2463">
          <p15:clr>
            <a:srgbClr val="A4A3A4"/>
          </p15:clr>
        </p15:guide>
        <p15:guide id="13" pos="2735">
          <p15:clr>
            <a:srgbClr val="A4A3A4"/>
          </p15:clr>
        </p15:guide>
        <p15:guide id="14" pos="3007">
          <p15:clr>
            <a:srgbClr val="A4A3A4"/>
          </p15:clr>
        </p15:guide>
        <p15:guide id="15" pos="3280">
          <p15:clr>
            <a:srgbClr val="A4A3A4"/>
          </p15:clr>
        </p15:guide>
        <p15:guide id="16" pos="3552">
          <p15:clr>
            <a:srgbClr val="A4A3A4"/>
          </p15:clr>
        </p15:guide>
        <p15:guide id="17" pos="3824">
          <p15:clr>
            <a:srgbClr val="A4A3A4"/>
          </p15:clr>
        </p15:guide>
        <p15:guide id="18" pos="4096">
          <p15:clr>
            <a:srgbClr val="A4A3A4"/>
          </p15:clr>
        </p15:guide>
        <p15:guide id="19" pos="4368">
          <p15:clr>
            <a:srgbClr val="A4A3A4"/>
          </p15:clr>
        </p15:guide>
        <p15:guide id="20" pos="4640">
          <p15:clr>
            <a:srgbClr val="A4A3A4"/>
          </p15:clr>
        </p15:guide>
        <p15:guide id="21" pos="4912">
          <p15:clr>
            <a:srgbClr val="A4A3A4"/>
          </p15:clr>
        </p15:guide>
        <p15:guide id="22" pos="5185">
          <p15:clr>
            <a:srgbClr val="A4A3A4"/>
          </p15:clr>
        </p15:guide>
        <p15:guide id="23" pos="5457">
          <p15:clr>
            <a:srgbClr val="A4A3A4"/>
          </p15:clr>
        </p15:guide>
        <p15:guide id="24" pos="5729">
          <p15:clr>
            <a:srgbClr val="A4A3A4"/>
          </p15:clr>
        </p15:guide>
        <p15:guide id="25" pos="6001">
          <p15:clr>
            <a:srgbClr val="A4A3A4"/>
          </p15:clr>
        </p15:guide>
        <p15:guide id="26" pos="6273">
          <p15:clr>
            <a:srgbClr val="A4A3A4"/>
          </p15:clr>
        </p15:guide>
        <p15:guide id="27" pos="6545">
          <p15:clr>
            <a:srgbClr val="A4A3A4"/>
          </p15:clr>
        </p15:guide>
        <p15:guide id="28" pos="6818">
          <p15:clr>
            <a:srgbClr val="A4A3A4"/>
          </p15:clr>
        </p15:guide>
        <p15:guide id="29" pos="7089">
          <p15:clr>
            <a:srgbClr val="A4A3A4"/>
          </p15:clr>
        </p15:guide>
        <p15:guide id="30" orient="horz" pos="263">
          <p15:clr>
            <a:srgbClr val="F26B43"/>
          </p15:clr>
        </p15:guide>
        <p15:guide id="31" orient="horz" pos="898">
          <p15:clr>
            <a:srgbClr val="F26B43"/>
          </p15:clr>
        </p15:guide>
        <p15:guide id="32" orient="horz" pos="1170">
          <p15:clr>
            <a:srgbClr val="9FCC3B"/>
          </p15:clr>
        </p15:guide>
        <p15:guide id="33" orient="horz" pos="4164">
          <p15:clr>
            <a:srgbClr val="9FCC3B"/>
          </p15:clr>
        </p15:guide>
        <p15:guide id="34" orient="horz" pos="1442">
          <p15:clr>
            <a:srgbClr val="A4A3A4"/>
          </p15:clr>
        </p15:guide>
        <p15:guide id="35" orient="horz" pos="1714">
          <p15:clr>
            <a:srgbClr val="A4A3A4"/>
          </p15:clr>
        </p15:guide>
        <p15:guide id="36" orient="horz" pos="1986">
          <p15:clr>
            <a:srgbClr val="A4A3A4"/>
          </p15:clr>
        </p15:guide>
        <p15:guide id="37" orient="horz" pos="2259">
          <p15:clr>
            <a:srgbClr val="A4A3A4"/>
          </p15:clr>
        </p15:guide>
        <p15:guide id="38" orient="horz" pos="2531">
          <p15:clr>
            <a:srgbClr val="A4A3A4"/>
          </p15:clr>
        </p15:guide>
        <p15:guide id="39" orient="horz" pos="2803">
          <p15:clr>
            <a:srgbClr val="A4A3A4"/>
          </p15:clr>
        </p15:guide>
        <p15:guide id="40" orient="horz" pos="3075">
          <p15:clr>
            <a:srgbClr val="A4A3A4"/>
          </p15:clr>
        </p15:guide>
        <p15:guide id="41" orient="horz" pos="3347">
          <p15:clr>
            <a:srgbClr val="A4A3A4"/>
          </p15:clr>
        </p15:guide>
        <p15:guide id="42" orient="horz" pos="3619">
          <p15:clr>
            <a:srgbClr val="A4A3A4"/>
          </p15:clr>
        </p15:guide>
        <p15:guide id="43" orient="horz" pos="3892">
          <p15:clr>
            <a:srgbClr val="A4A3A4"/>
          </p15:clr>
        </p15:guide>
        <p15:guide id="44" orient="horz" pos="4436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50876" y="1706565"/>
            <a:ext cx="11703050" cy="4827587"/>
          </a:xfrm>
          <a:prstGeom prst="rect">
            <a:avLst/>
          </a:prstGeom>
        </p:spPr>
        <p:txBody>
          <a:bodyPr vert="horz" lIns="0" tIns="45718" rIns="91435" bIns="45718" rtlCol="0">
            <a:normAutofit/>
          </a:bodyPr>
          <a:lstStyle/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50876" y="293687"/>
            <a:ext cx="11703050" cy="1219200"/>
          </a:xfrm>
          <a:prstGeom prst="rect">
            <a:avLst/>
          </a:prstGeom>
        </p:spPr>
        <p:txBody>
          <a:bodyPr vert="horz" lIns="129594" tIns="45718" rIns="129594" bIns="45718" rtlCol="0" anchor="ctr">
            <a:normAutofit/>
          </a:bodyPr>
          <a:lstStyle/>
          <a:p>
            <a:r>
              <a:rPr lang="de-DE" dirty="0"/>
              <a:t>Headline: Überschrift </a:t>
            </a:r>
            <a:br>
              <a:rPr lang="de-DE" dirty="0"/>
            </a:br>
            <a:r>
              <a:rPr lang="de-DE" dirty="0"/>
              <a:t>(Max 2 Zeilen)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1399080" y="6896753"/>
            <a:ext cx="1605720" cy="421458"/>
          </a:xfrm>
          <a:prstGeom prst="rect">
            <a:avLst/>
          </a:prstGeom>
          <a:blipFill>
            <a:blip r:embed="rId28"/>
            <a:stretch>
              <a:fillRect/>
            </a:stretch>
          </a:blipFill>
        </p:spPr>
        <p:txBody>
          <a:bodyPr wrap="square" lIns="130039" tIns="65020" rIns="0" bIns="65020" rtlCol="0">
            <a:noAutofit/>
          </a:bodyPr>
          <a:lstStyle/>
          <a:p>
            <a:r>
              <a:rPr lang="de-DE" sz="1100" dirty="0">
                <a:solidFill>
                  <a:srgbClr val="000000"/>
                </a:solidFill>
                <a:cs typeface="Segoe UI" pitchFamily="34" charset="0"/>
              </a:rPr>
              <a:t>© DATEV eG, alle Rechte vorbehalten</a:t>
            </a:r>
          </a:p>
        </p:txBody>
      </p:sp>
    </p:spTree>
    <p:extLst>
      <p:ext uri="{BB962C8B-B14F-4D97-AF65-F5344CB8AC3E}">
        <p14:creationId xmlns:p14="http://schemas.microsoft.com/office/powerpoint/2010/main" val="426622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  <p:sldLayoutId id="2147483853" r:id="rId18"/>
    <p:sldLayoutId id="2147483854" r:id="rId19"/>
    <p:sldLayoutId id="2147483855" r:id="rId20"/>
    <p:sldLayoutId id="2147483856" r:id="rId21"/>
    <p:sldLayoutId id="2147483857" r:id="rId22"/>
    <p:sldLayoutId id="2147483858" r:id="rId23"/>
    <p:sldLayoutId id="2147483859" r:id="rId24"/>
    <p:sldLayoutId id="2147483860" r:id="rId25"/>
    <p:sldLayoutId id="2147483861" r:id="rId2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sldNum="0" hdr="0" ftr="0" dt="0"/>
  <p:txStyles>
    <p:titleStyle>
      <a:lvl1pPr algn="l" defTabSz="1300393" rtl="0" eaLnBrk="1" latinLnBrk="0" hangingPunct="1">
        <a:lnSpc>
          <a:spcPts val="3999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Segoe UI" pitchFamily="34" charset="0"/>
        </a:defRPr>
      </a:lvl1pPr>
    </p:titleStyle>
    <p:bodyStyle>
      <a:lvl1pPr marL="487338" indent="-359982" algn="l" defTabSz="1300393" rtl="0" eaLnBrk="1" latinLnBrk="0" hangingPunct="1">
        <a:spcBef>
          <a:spcPct val="20000"/>
        </a:spcBef>
        <a:buClr>
          <a:srgbClr val="90D033"/>
        </a:buClr>
        <a:buSzPct val="100000"/>
        <a:buFont typeface="Wingdings" panose="05000000000000000000" pitchFamily="2" charset="2"/>
        <a:buChar char=""/>
        <a:defRPr sz="2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1pPr>
      <a:lvl2pPr marL="845957" indent="-359982" algn="l" defTabSz="1300393" rtl="0" eaLnBrk="1" latinLnBrk="0" hangingPunct="1">
        <a:spcBef>
          <a:spcPct val="20000"/>
        </a:spcBef>
        <a:buClr>
          <a:srgbClr val="90D033"/>
        </a:buClr>
        <a:buSzPct val="65000"/>
        <a:buFont typeface="Wingdings" panose="05000000000000000000" pitchFamily="2" charset="2"/>
        <a:buChar char=""/>
        <a:defRPr sz="2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2pPr>
      <a:lvl3pPr marL="1205939" indent="-359982" algn="l" defTabSz="1300393" rtl="0" eaLnBrk="1" latinLnBrk="0" hangingPunct="1">
        <a:spcBef>
          <a:spcPct val="20000"/>
        </a:spcBef>
        <a:buClr>
          <a:srgbClr val="90D033"/>
        </a:buClr>
        <a:buFont typeface="Segoe UI" panose="020B0502040204020203" pitchFamily="34" charset="0"/>
        <a:buChar char="–"/>
        <a:defRPr sz="2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3pPr>
      <a:lvl4pPr marL="1565920" indent="-359982" algn="l" defTabSz="1300393" rtl="0" eaLnBrk="1" latinLnBrk="0" hangingPunct="1">
        <a:spcBef>
          <a:spcPct val="20000"/>
        </a:spcBef>
        <a:buClr>
          <a:srgbClr val="90D033"/>
        </a:buClr>
        <a:buSzPct val="65000"/>
        <a:buFontTx/>
        <a:buBlip>
          <a:blip r:embed="rId29"/>
        </a:buBlip>
        <a:defRPr sz="2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4pPr>
      <a:lvl5pPr marL="1925902" indent="-359982" algn="l" defTabSz="1300393" rtl="0" eaLnBrk="1" latinLnBrk="0" hangingPunct="1">
        <a:spcBef>
          <a:spcPct val="20000"/>
        </a:spcBef>
        <a:buClr>
          <a:srgbClr val="90D033"/>
        </a:buClr>
        <a:buFont typeface="Segoe UI" panose="020B0502040204020203" pitchFamily="34" charset="0"/>
        <a:buChar char="•"/>
        <a:defRPr sz="2400" kern="1200">
          <a:solidFill>
            <a:schemeClr val="tx1"/>
          </a:solidFill>
          <a:latin typeface="Segoe UI" pitchFamily="34" charset="0"/>
          <a:ea typeface="Segoe UI" panose="020B0502040204020203" pitchFamily="34" charset="0"/>
          <a:cs typeface="Segoe UI" pitchFamily="34" charset="0"/>
        </a:defRPr>
      </a:lvl5pPr>
      <a:lvl6pPr marL="2285884" indent="-341982" algn="l" defTabSz="1300393" rtl="0" eaLnBrk="1" latinLnBrk="0" hangingPunct="1">
        <a:spcBef>
          <a:spcPct val="20000"/>
        </a:spcBef>
        <a:buClr>
          <a:srgbClr val="8CD250"/>
        </a:buClr>
        <a:buFontTx/>
        <a:buBlip>
          <a:blip r:embed="rId29"/>
        </a:buBlip>
        <a:defRPr sz="2600" kern="1200" baseline="0">
          <a:solidFill>
            <a:schemeClr val="tx1"/>
          </a:solidFill>
          <a:latin typeface="Segoe UI"/>
          <a:ea typeface="+mn-ea"/>
          <a:cs typeface="Segoe UI"/>
        </a:defRPr>
      </a:lvl6pPr>
      <a:lvl7pPr marL="2645865" indent="-341982" algn="l" defTabSz="1300393" rtl="0" eaLnBrk="1" latinLnBrk="0" hangingPunct="1">
        <a:spcBef>
          <a:spcPct val="20000"/>
        </a:spcBef>
        <a:buClr>
          <a:srgbClr val="8CD250"/>
        </a:buClr>
        <a:buFontTx/>
        <a:buBlip>
          <a:blip r:embed="rId29"/>
        </a:buBlip>
        <a:defRPr sz="2600" kern="1200">
          <a:solidFill>
            <a:schemeClr val="tx1"/>
          </a:solidFill>
          <a:latin typeface="Segoe UI"/>
          <a:ea typeface="+mn-ea"/>
          <a:cs typeface="Segoe UI"/>
        </a:defRPr>
      </a:lvl7pPr>
      <a:lvl8pPr marL="3005847" indent="-341982" algn="l" defTabSz="1300393" rtl="0" eaLnBrk="1" latinLnBrk="0" hangingPunct="1">
        <a:spcBef>
          <a:spcPct val="20000"/>
        </a:spcBef>
        <a:buClr>
          <a:srgbClr val="8CD250"/>
        </a:buClr>
        <a:buFontTx/>
        <a:buBlip>
          <a:blip r:embed="rId29"/>
        </a:buBlip>
        <a:defRPr sz="2600" kern="1200">
          <a:solidFill>
            <a:schemeClr val="tx1"/>
          </a:solidFill>
          <a:latin typeface="Segoe UI"/>
          <a:ea typeface="+mn-ea"/>
          <a:cs typeface="Segoe UI"/>
        </a:defRPr>
      </a:lvl8pPr>
      <a:lvl9pPr marL="3365828" indent="-341982" algn="l" defTabSz="1300393" rtl="0" eaLnBrk="1" latinLnBrk="0" hangingPunct="1">
        <a:spcBef>
          <a:spcPct val="20000"/>
        </a:spcBef>
        <a:buClr>
          <a:srgbClr val="8CD250"/>
        </a:buClr>
        <a:buFontTx/>
        <a:buBlip>
          <a:blip r:embed="rId29"/>
        </a:buBlip>
        <a:defRPr sz="2600" kern="1200" baseline="0">
          <a:solidFill>
            <a:schemeClr val="tx1"/>
          </a:solidFill>
          <a:latin typeface="Segoe UI"/>
          <a:ea typeface="+mn-ea"/>
          <a:cs typeface="Segoe UI"/>
        </a:defRPr>
      </a:lvl9pPr>
    </p:bodyStyle>
    <p:otherStyle>
      <a:defPPr>
        <a:defRPr lang="de-DE"/>
      </a:defPPr>
      <a:lvl1pPr marL="0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197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93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90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86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83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80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376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573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AD996BDD-B4B9-4A14-BD59-06665BC1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0" y="7042150"/>
            <a:ext cx="13004800" cy="273050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4025" y="0"/>
            <a:ext cx="11233150" cy="1425575"/>
          </a:xfrm>
          <a:prstGeom prst="rect">
            <a:avLst/>
          </a:prstGeom>
        </p:spPr>
        <p:txBody>
          <a:bodyPr vert="horz" lIns="0" tIns="342000" rIns="0" bIns="0" rtlCol="0" anchor="t" anchorCtr="0">
            <a:noAutofit/>
          </a:bodyPr>
          <a:lstStyle/>
          <a:p>
            <a:pPr lvl="0"/>
            <a:r>
              <a:rPr lang="de-DE" noProof="0"/>
              <a:t>Mastertitelformat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885824" y="1857375"/>
            <a:ext cx="11232601" cy="47529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49F7C0A-5F13-4046-9280-FB1F4C663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-194286" y="417513"/>
            <a:ext cx="180000" cy="6192837"/>
            <a:chOff x="-180000" y="417513"/>
            <a:chExt cx="180000" cy="6192837"/>
          </a:xfrm>
        </p:grpSpPr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50B15BE-F5CE-46EC-AA89-28576B2F594C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180000" y="417513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31A58D5B-0F77-4BCF-8F40-8086334C2991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180000" y="1425575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1DE6884-12F1-481D-9652-1DA6D17A7809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180000" y="6610350"/>
              <a:ext cx="180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B9890DDC-AF54-472F-8C1A-08E8CF4557F4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180000" y="1857375"/>
              <a:ext cx="180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B04E203-37DA-49E0-8077-FC84C0D11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13021467" y="417513"/>
            <a:ext cx="180000" cy="6192837"/>
            <a:chOff x="13004800" y="417513"/>
            <a:chExt cx="180000" cy="6192837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A05D8C0B-45C6-44B6-AD29-C0589D745854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3004800" y="417513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B014A53A-C4A5-45E0-A15D-314AD8563DB9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3004800" y="1425575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0B5C577E-26B9-46BF-9615-859C1364444E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3004800" y="6610350"/>
              <a:ext cx="180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30A2CD38-AD63-421C-9CE1-7D1526F96DB5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3004800" y="1857375"/>
              <a:ext cx="180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5800E6B-5367-4C0B-8582-D711C0533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454731" y="-202227"/>
            <a:ext cx="11661069" cy="180000"/>
            <a:chOff x="454731" y="-180000"/>
            <a:chExt cx="11661069" cy="180000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A0F9C05-B7F7-42A8-835B-CCAB43D62312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883356" y="-180000"/>
              <a:ext cx="0" cy="180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545DBB29-A695-4CDE-B8D2-708315788480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2115800" y="-180000"/>
              <a:ext cx="0" cy="180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65C0569E-249A-48BF-B596-AD0AA75B0118}"/>
                </a:ext>
              </a:extLst>
            </p:cNvPr>
            <p:cNvCxnSpPr>
              <a:cxnSpLocks/>
            </p:cNvCxnSpPr>
            <p:nvPr userDrawn="1"/>
          </p:nvCxnSpPr>
          <p:spPr bwMode="gray">
            <a:xfrm rot="5400000">
              <a:off x="364731" y="-90000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420F848E-E9F1-4C3E-AA25-A395C85AA267}"/>
                </a:ext>
              </a:extLst>
            </p:cNvPr>
            <p:cNvCxnSpPr>
              <a:cxnSpLocks/>
            </p:cNvCxnSpPr>
            <p:nvPr userDrawn="1"/>
          </p:nvCxnSpPr>
          <p:spPr bwMode="gray">
            <a:xfrm rot="5400000">
              <a:off x="11596400" y="-90000"/>
              <a:ext cx="18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AC4EE6A3-FF68-4AD3-830B-491A04740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883356" y="7331998"/>
            <a:ext cx="11232444" cy="180000"/>
            <a:chOff x="883356" y="-180000"/>
            <a:chExt cx="11232444" cy="180000"/>
          </a:xfrm>
        </p:grpSpPr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B98EEAF8-C6BA-4EFB-B9DA-E3BD5542C5AC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883356" y="-180000"/>
              <a:ext cx="0" cy="180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87EE3B2A-1F13-43A6-B1F9-DE84BD024744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12115800" y="-180000"/>
              <a:ext cx="0" cy="180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2B1C12A8-08F3-466F-918B-347CA6F4C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390191" y="7042150"/>
            <a:ext cx="1296984" cy="236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666666"/>
                </a:solidFill>
              </a:defRPr>
            </a:lvl1pPr>
          </a:lstStyle>
          <a:p>
            <a:fld id="{CF69FD88-3FDB-4490-A170-11A943904F40}" type="datetime1">
              <a:rPr lang="de-DE" smtClean="0"/>
              <a:t>17.11.2024</a:t>
            </a:fld>
            <a:endParaRPr lang="de-DE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6BD59EDB-3839-4402-9916-3E373593A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54026" y="7042150"/>
            <a:ext cx="4319588" cy="236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rgbClr val="666666"/>
                </a:solidFill>
              </a:defRPr>
            </a:lvl1pPr>
          </a:lstStyle>
          <a:p>
            <a:r>
              <a:rPr lang="de-DE" dirty="0"/>
              <a:t>Hier kann eine Fußzeile stehen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8C99B45F-A05D-4C42-A666-FFF55C80E9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87175" y="7042150"/>
            <a:ext cx="863600" cy="236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666666"/>
                </a:solidFill>
              </a:defRPr>
            </a:lvl1pPr>
          </a:lstStyle>
          <a:p>
            <a:fld id="{D612FFA8-16F3-4D16-935C-858579C7B6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720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  <p:sldLayoutId id="2147483881" r:id="rId18"/>
    <p:sldLayoutId id="2147483882" r:id="rId19"/>
    <p:sldLayoutId id="2147483883" r:id="rId20"/>
    <p:sldLayoutId id="2147483884" r:id="rId21"/>
    <p:sldLayoutId id="2147483885" r:id="rId22"/>
    <p:sldLayoutId id="2147483886" r:id="rId23"/>
    <p:sldLayoutId id="2147483887" r:id="rId24"/>
    <p:sldLayoutId id="2147483888" r:id="rId25"/>
    <p:sldLayoutId id="2147483889" r:id="rId26"/>
    <p:sldLayoutId id="2147483890" r:id="rId27"/>
    <p:sldLayoutId id="2147483891" r:id="rId28"/>
    <p:sldLayoutId id="2147483892" r:id="rId29"/>
    <p:sldLayoutId id="2147483893" r:id="rId30"/>
    <p:sldLayoutId id="2147483894" r:id="rId31"/>
    <p:sldLayoutId id="2147483895" r:id="rId32"/>
    <p:sldLayoutId id="2147483896" r:id="rId33"/>
    <p:sldLayoutId id="2147483897" r:id="rId34"/>
    <p:sldLayoutId id="2147483898" r:id="rId35"/>
    <p:sldLayoutId id="2147483899" r:id="rId36"/>
    <p:sldLayoutId id="2147483900" r:id="rId37"/>
    <p:sldLayoutId id="2147483901" r:id="rId38"/>
    <p:sldLayoutId id="2147483902" r:id="rId39"/>
    <p:sldLayoutId id="2147483903" r:id="rId40"/>
    <p:sldLayoutId id="2147483904" r:id="rId41"/>
    <p:sldLayoutId id="2147483905" r:id="rId42"/>
    <p:sldLayoutId id="2147483906" r:id="rId43"/>
    <p:sldLayoutId id="2147483907" r:id="rId44"/>
    <p:sldLayoutId id="2147483908" r:id="rId45"/>
    <p:sldLayoutId id="2147483909" r:id="rId46"/>
    <p:sldLayoutId id="2147483910" r:id="rId47"/>
    <p:sldLayoutId id="2147483911" r:id="rId48"/>
    <p:sldLayoutId id="2147483912" r:id="rId49"/>
    <p:sldLayoutId id="2147483913" r:id="rId50"/>
    <p:sldLayoutId id="2147483914" r:id="rId51"/>
    <p:sldLayoutId id="2147483915" r:id="rId52"/>
    <p:sldLayoutId id="2147483916" r:id="rId53"/>
  </p:sldLayoutIdLst>
  <p:hf hdr="0"/>
  <p:txStyles>
    <p:titleStyle>
      <a:lvl1pPr algn="l" defTabSz="975390" rtl="0" eaLnBrk="1" latinLnBrk="0" hangingPunct="1">
        <a:lnSpc>
          <a:spcPct val="100000"/>
        </a:lnSpc>
        <a:spcBef>
          <a:spcPct val="0"/>
        </a:spcBef>
        <a:buNone/>
        <a:defRPr sz="2800" b="1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 sz="2800" b="1" kern="1200" baseline="0">
          <a:latin typeface="+mj-lt"/>
        </a:defRPr>
      </a:lvl2pPr>
      <a:lvl3pPr eaLnBrk="1" hangingPunct="1">
        <a:defRPr sz="2800" b="1" kern="1200" baseline="0">
          <a:latin typeface="+mj-lt"/>
        </a:defRPr>
      </a:lvl3pPr>
      <a:lvl4pPr eaLnBrk="1" hangingPunct="1">
        <a:defRPr sz="2800" b="1" kern="1200" baseline="0">
          <a:latin typeface="+mj-lt"/>
        </a:defRPr>
      </a:lvl4pPr>
      <a:lvl5pPr eaLnBrk="1" hangingPunct="1">
        <a:defRPr sz="2800" b="1" kern="1200" baseline="0">
          <a:latin typeface="+mj-lt"/>
        </a:defRPr>
      </a:lvl5pPr>
      <a:lvl6pPr eaLnBrk="1" hangingPunct="1">
        <a:defRPr sz="2800" b="1" kern="1200" baseline="0">
          <a:latin typeface="+mj-lt"/>
        </a:defRPr>
      </a:lvl6pPr>
      <a:lvl7pPr eaLnBrk="1" hangingPunct="1">
        <a:defRPr sz="2800" b="1" kern="1200" baseline="0">
          <a:latin typeface="+mj-lt"/>
        </a:defRPr>
      </a:lvl7pPr>
      <a:lvl8pPr eaLnBrk="1" hangingPunct="1">
        <a:defRPr sz="2800" b="1" kern="1200" baseline="0">
          <a:latin typeface="+mj-lt"/>
        </a:defRPr>
      </a:lvl8pPr>
      <a:lvl9pPr eaLnBrk="1" hangingPunct="1">
        <a:defRPr sz="2800" b="1" kern="1200" baseline="0">
          <a:latin typeface="+mj-lt"/>
        </a:defRPr>
      </a:lvl9pPr>
    </p:titleStyle>
    <p:bodyStyle>
      <a:lvl1pPr marL="0" indent="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31800" indent="-216000" algn="l" defTabSz="97539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tx1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97539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tx1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00" indent="-21600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432000" indent="-216000" algn="l" defTabSz="97539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tx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7539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800" kern="1200">
          <a:solidFill>
            <a:srgbClr val="666666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6">
          <p15:clr>
            <a:srgbClr val="F26B43"/>
          </p15:clr>
        </p15:guide>
        <p15:guide id="2" pos="7906">
          <p15:clr>
            <a:srgbClr val="A4A3A4"/>
          </p15:clr>
        </p15:guide>
        <p15:guide id="3" pos="558">
          <p15:clr>
            <a:srgbClr val="9FCC3B"/>
          </p15:clr>
        </p15:guide>
        <p15:guide id="4" pos="7634">
          <p15:clr>
            <a:srgbClr val="9FCC3B"/>
          </p15:clr>
        </p15:guide>
        <p15:guide id="5" pos="831">
          <p15:clr>
            <a:srgbClr val="A4A3A4"/>
          </p15:clr>
        </p15:guide>
        <p15:guide id="6" pos="7362">
          <p15:clr>
            <a:srgbClr val="F26B43"/>
          </p15:clr>
        </p15:guide>
        <p15:guide id="7" pos="1102">
          <p15:clr>
            <a:srgbClr val="A4A3A4"/>
          </p15:clr>
        </p15:guide>
        <p15:guide id="8" pos="1374">
          <p15:clr>
            <a:srgbClr val="A4A3A4"/>
          </p15:clr>
        </p15:guide>
        <p15:guide id="9" pos="1647">
          <p15:clr>
            <a:srgbClr val="A4A3A4"/>
          </p15:clr>
        </p15:guide>
        <p15:guide id="10" pos="1919">
          <p15:clr>
            <a:srgbClr val="A4A3A4"/>
          </p15:clr>
        </p15:guide>
        <p15:guide id="11" pos="2191">
          <p15:clr>
            <a:srgbClr val="A4A3A4"/>
          </p15:clr>
        </p15:guide>
        <p15:guide id="12" pos="2463">
          <p15:clr>
            <a:srgbClr val="A4A3A4"/>
          </p15:clr>
        </p15:guide>
        <p15:guide id="13" pos="2735">
          <p15:clr>
            <a:srgbClr val="A4A3A4"/>
          </p15:clr>
        </p15:guide>
        <p15:guide id="14" pos="3007">
          <p15:clr>
            <a:srgbClr val="A4A3A4"/>
          </p15:clr>
        </p15:guide>
        <p15:guide id="15" pos="3280">
          <p15:clr>
            <a:srgbClr val="A4A3A4"/>
          </p15:clr>
        </p15:guide>
        <p15:guide id="16" pos="3552">
          <p15:clr>
            <a:srgbClr val="A4A3A4"/>
          </p15:clr>
        </p15:guide>
        <p15:guide id="17" pos="3824">
          <p15:clr>
            <a:srgbClr val="A4A3A4"/>
          </p15:clr>
        </p15:guide>
        <p15:guide id="18" pos="4096">
          <p15:clr>
            <a:srgbClr val="A4A3A4"/>
          </p15:clr>
        </p15:guide>
        <p15:guide id="19" pos="4368">
          <p15:clr>
            <a:srgbClr val="A4A3A4"/>
          </p15:clr>
        </p15:guide>
        <p15:guide id="20" pos="4640">
          <p15:clr>
            <a:srgbClr val="A4A3A4"/>
          </p15:clr>
        </p15:guide>
        <p15:guide id="21" pos="4912">
          <p15:clr>
            <a:srgbClr val="A4A3A4"/>
          </p15:clr>
        </p15:guide>
        <p15:guide id="22" pos="5185">
          <p15:clr>
            <a:srgbClr val="A4A3A4"/>
          </p15:clr>
        </p15:guide>
        <p15:guide id="23" pos="5457">
          <p15:clr>
            <a:srgbClr val="A4A3A4"/>
          </p15:clr>
        </p15:guide>
        <p15:guide id="24" pos="5729">
          <p15:clr>
            <a:srgbClr val="A4A3A4"/>
          </p15:clr>
        </p15:guide>
        <p15:guide id="25" pos="6001">
          <p15:clr>
            <a:srgbClr val="A4A3A4"/>
          </p15:clr>
        </p15:guide>
        <p15:guide id="26" pos="6273">
          <p15:clr>
            <a:srgbClr val="A4A3A4"/>
          </p15:clr>
        </p15:guide>
        <p15:guide id="27" pos="6545">
          <p15:clr>
            <a:srgbClr val="A4A3A4"/>
          </p15:clr>
        </p15:guide>
        <p15:guide id="28" pos="6818">
          <p15:clr>
            <a:srgbClr val="A4A3A4"/>
          </p15:clr>
        </p15:guide>
        <p15:guide id="29" pos="7089">
          <p15:clr>
            <a:srgbClr val="A4A3A4"/>
          </p15:clr>
        </p15:guide>
        <p15:guide id="30" orient="horz" pos="263">
          <p15:clr>
            <a:srgbClr val="F26B43"/>
          </p15:clr>
        </p15:guide>
        <p15:guide id="31" orient="horz" pos="898">
          <p15:clr>
            <a:srgbClr val="F26B43"/>
          </p15:clr>
        </p15:guide>
        <p15:guide id="32" orient="horz" pos="1170">
          <p15:clr>
            <a:srgbClr val="9FCC3B"/>
          </p15:clr>
        </p15:guide>
        <p15:guide id="33" orient="horz" pos="4164">
          <p15:clr>
            <a:srgbClr val="9FCC3B"/>
          </p15:clr>
        </p15:guide>
        <p15:guide id="34" orient="horz" pos="1442">
          <p15:clr>
            <a:srgbClr val="A4A3A4"/>
          </p15:clr>
        </p15:guide>
        <p15:guide id="35" orient="horz" pos="1714">
          <p15:clr>
            <a:srgbClr val="A4A3A4"/>
          </p15:clr>
        </p15:guide>
        <p15:guide id="36" orient="horz" pos="1986">
          <p15:clr>
            <a:srgbClr val="A4A3A4"/>
          </p15:clr>
        </p15:guide>
        <p15:guide id="37" orient="horz" pos="2259">
          <p15:clr>
            <a:srgbClr val="A4A3A4"/>
          </p15:clr>
        </p15:guide>
        <p15:guide id="38" orient="horz" pos="2531">
          <p15:clr>
            <a:srgbClr val="A4A3A4"/>
          </p15:clr>
        </p15:guide>
        <p15:guide id="39" orient="horz" pos="2803">
          <p15:clr>
            <a:srgbClr val="A4A3A4"/>
          </p15:clr>
        </p15:guide>
        <p15:guide id="40" orient="horz" pos="3075">
          <p15:clr>
            <a:srgbClr val="A4A3A4"/>
          </p15:clr>
        </p15:guide>
        <p15:guide id="41" orient="horz" pos="3347">
          <p15:clr>
            <a:srgbClr val="A4A3A4"/>
          </p15:clr>
        </p15:guide>
        <p15:guide id="42" orient="horz" pos="3619">
          <p15:clr>
            <a:srgbClr val="A4A3A4"/>
          </p15:clr>
        </p15:guide>
        <p15:guide id="43" orient="horz" pos="3892">
          <p15:clr>
            <a:srgbClr val="A4A3A4"/>
          </p15:clr>
        </p15:guide>
        <p15:guide id="44" orient="horz" pos="443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Relationship Id="rId4" Type="http://schemas.openxmlformats.org/officeDocument/2006/relationships/hyperlink" Target="https://www.datev.de/web/de/loesungen/bildungspartner/nachweise/datev-fuehrerschein/lernziel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ev.de/web/de/loesungen/bildungspartner/nachweise/datev-fuehrerschein/lernziel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ev.de/web/de/loesungen/bildungspartner/nachweise/datev-fuehrerschein/lernziel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ev.de/web/de/loesungen/bildungspartner/nachweise/datev-fuehrerschein/lernziel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ev.de/web/de/loesungen/bildungspartner/nachweise/datev-fuehrerschein/lernziel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datev.de/help-center/documents/1009378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0.xml"/><Relationship Id="rId6" Type="http://schemas.openxmlformats.org/officeDocument/2006/relationships/hyperlink" Target="https://www.datev.de/bildung-software-online/" TargetMode="External"/><Relationship Id="rId5" Type="http://schemas.openxmlformats.org/officeDocument/2006/relationships/hyperlink" Target="https://www.datev.de/onlinepruefung/" TargetMode="External"/><Relationship Id="rId4" Type="http://schemas.openxmlformats.org/officeDocument/2006/relationships/hyperlink" Target="https://www.datev.de/web/de/loesungen/bildungspartner/nachweise/datev-fuehrerschein/lernziel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datev.de/help-center/documents/1009378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0.xml"/><Relationship Id="rId5" Type="http://schemas.openxmlformats.org/officeDocument/2006/relationships/hyperlink" Target="https://www.datev.de/bildung-software-online/" TargetMode="External"/><Relationship Id="rId4" Type="http://schemas.openxmlformats.org/officeDocument/2006/relationships/hyperlink" Target="https://www.datev.de/onlinepruefun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o.datev.de/suyd7" TargetMode="External"/><Relationship Id="rId2" Type="http://schemas.openxmlformats.org/officeDocument/2006/relationships/hyperlink" Target="http://www.datev.de/students" TargetMode="External"/><Relationship Id="rId1" Type="http://schemas.openxmlformats.org/officeDocument/2006/relationships/slideLayout" Target="../slideLayouts/slideLayout20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ev.de/selbstlernen" TargetMode="External"/><Relationship Id="rId2" Type="http://schemas.openxmlformats.org/officeDocument/2006/relationships/hyperlink" Target="http://www.datev.de/students" TargetMode="External"/><Relationship Id="rId1" Type="http://schemas.openxmlformats.org/officeDocument/2006/relationships/slideLayout" Target="../slideLayouts/slideLayout201.xml"/><Relationship Id="rId4" Type="http://schemas.openxmlformats.org/officeDocument/2006/relationships/hyperlink" Target="https://www.datev.de/bildung-software-onlin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o.datev.de/lm-hilfe" TargetMode="External"/><Relationship Id="rId2" Type="http://schemas.openxmlformats.org/officeDocument/2006/relationships/hyperlink" Target="http://www.datev.de/students" TargetMode="External"/><Relationship Id="rId1" Type="http://schemas.openxmlformats.org/officeDocument/2006/relationships/slideLayout" Target="../slideLayouts/slideLayout20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p.datev.de/connector/video/gjqzhkycvm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bildungsforum.datev.de/datev-lehr-und-lernmedien/die-mueller-thurgau-gmbh-im-interview-13129" TargetMode="External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0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ev.de/web/de/loesungen/bildungspartner/nachweise/datev-fuehrerschein/lernziel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martArt-Platzhalter 24">
            <a:extLst>
              <a:ext uri="{FF2B5EF4-FFF2-40B4-BE49-F238E27FC236}">
                <a16:creationId xmlns:a16="http://schemas.microsoft.com/office/drawing/2014/main" id="{A41997AC-843C-49CD-BF76-D2524E2A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5"/>
          </p:nvPr>
        </p:nvSpPr>
        <p:spPr/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56639B5-8A36-4EFB-9166-DD4214DEE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0"/>
            <a:ext cx="4319588" cy="1425575"/>
          </a:xfrm>
        </p:spPr>
        <p:txBody>
          <a:bodyPr/>
          <a:lstStyle/>
          <a:p>
            <a:r>
              <a:rPr lang="de-DE" dirty="0"/>
              <a:t>Vorwort zu dieser Präsentation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C9D6237-678F-49E4-B68E-60AD81E5084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4025" y="1857400"/>
            <a:ext cx="4319588" cy="4756125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sz="1800" b="1" dirty="0"/>
              <a:t>Intention: </a:t>
            </a:r>
            <a:br>
              <a:rPr lang="de-DE" sz="1800" dirty="0"/>
            </a:br>
            <a:r>
              <a:rPr lang="de-DE" sz="1800" dirty="0"/>
              <a:t>Einführung in Ihre Lehrveranstaltung zum DATEV-Führerschein</a:t>
            </a:r>
          </a:p>
          <a:p>
            <a:pPr>
              <a:buClr>
                <a:schemeClr val="tx1"/>
              </a:buClr>
            </a:pPr>
            <a:endParaRPr lang="de-DE" sz="1800" dirty="0"/>
          </a:p>
          <a:p>
            <a:pPr marL="271463" lvl="2" indent="-271463"/>
            <a:r>
              <a:rPr lang="de-DE" sz="1800" b="1" dirty="0"/>
              <a:t>Primäre Zielgruppe: </a:t>
            </a:r>
            <a:br>
              <a:rPr lang="de-DE" sz="1800" dirty="0"/>
            </a:br>
            <a:r>
              <a:rPr lang="de-DE" sz="1800" dirty="0"/>
              <a:t>Studierende der Lehrveranstaltung</a:t>
            </a:r>
          </a:p>
          <a:p>
            <a:pPr marL="0" lvl="2" indent="0">
              <a:buNone/>
            </a:pPr>
            <a:endParaRPr lang="de-DE" sz="1800" dirty="0"/>
          </a:p>
          <a:p>
            <a:pPr marL="271463" lvl="2" indent="-271463"/>
            <a:r>
              <a:rPr lang="de-DE" sz="1800" b="1" dirty="0"/>
              <a:t>Präsentationsinhalte</a:t>
            </a:r>
            <a:r>
              <a:rPr lang="de-DE" sz="1800" dirty="0"/>
              <a:t>: </a:t>
            </a:r>
          </a:p>
          <a:p>
            <a:pPr marL="542925" lvl="3" indent="-271463">
              <a:buFont typeface="Wingdings" panose="05000000000000000000" pitchFamily="2" charset="2"/>
              <a:buChar char="§"/>
            </a:pPr>
            <a:r>
              <a:rPr lang="de-DE" sz="1800" dirty="0"/>
              <a:t>Aufbau (Module) und Inhalte des DATEV-Führerscheins </a:t>
            </a:r>
          </a:p>
          <a:p>
            <a:pPr marL="542925" lvl="3" indent="-271463">
              <a:buFont typeface="Wingdings" panose="05000000000000000000" pitchFamily="2" charset="2"/>
              <a:buChar char="§"/>
            </a:pPr>
            <a:r>
              <a:rPr lang="de-DE" sz="1800" dirty="0"/>
              <a:t>Vorstellung des Lehrmittels „Fallstudie Kanzleipraxis“ </a:t>
            </a:r>
          </a:p>
          <a:p>
            <a:pPr marL="542925" lvl="3" indent="-271463">
              <a:buFont typeface="Wingdings" panose="05000000000000000000" pitchFamily="2" charset="2"/>
              <a:buChar char="§"/>
            </a:pPr>
            <a:r>
              <a:rPr lang="de-DE" sz="1800" dirty="0"/>
              <a:t>Lernziele der vermittelten Themen </a:t>
            </a:r>
          </a:p>
          <a:p>
            <a:pPr marL="542925" lvl="3" indent="-271463">
              <a:buFont typeface="Wingdings" panose="05000000000000000000" pitchFamily="2" charset="2"/>
              <a:buChar char="§"/>
            </a:pPr>
            <a:r>
              <a:rPr lang="de-DE" sz="1800" dirty="0"/>
              <a:t>Wichtige Infos zur Online-Prüfung </a:t>
            </a:r>
          </a:p>
        </p:txBody>
      </p:sp>
      <p:sp>
        <p:nvSpPr>
          <p:cNvPr id="24" name="SmartArt-Platzhalter 23">
            <a:extLst>
              <a:ext uri="{FF2B5EF4-FFF2-40B4-BE49-F238E27FC236}">
                <a16:creationId xmlns:a16="http://schemas.microsoft.com/office/drawing/2014/main" id="{CBB993C4-9671-4A04-98B6-CFC6B425D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/>
          </p:nvPr>
        </p:nvSpPr>
        <p:spPr/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79204AE-4A19-475F-9C71-C94D4B98A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FD919F-05FD-4DF7-8B4E-C009BF2F6F1F}" type="datetime1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17.11.2024</a:t>
            </a:fld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DBF7178-A58E-40AD-8933-09662943E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Hier kann eine Fußzeile stehen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C16244F-ED63-4AFA-A454-D294B43C204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2FFA8-16F3-4D16-935C-858579C7B661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Bildplatzhalter 119">
            <a:extLst>
              <a:ext uri="{FF2B5EF4-FFF2-40B4-BE49-F238E27FC236}">
                <a16:creationId xmlns:a16="http://schemas.microsoft.com/office/drawing/2014/main" id="{6A349A56-F831-12A7-952D-586E2BF2C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7676" r="16416"/>
          <a:stretch/>
        </p:blipFill>
        <p:spPr bwMode="gray">
          <a:xfrm>
            <a:off x="5854700" y="0"/>
            <a:ext cx="7150100" cy="6394450"/>
          </a:xfrm>
        </p:spPr>
      </p:pic>
    </p:spTree>
    <p:extLst>
      <p:ext uri="{BB962C8B-B14F-4D97-AF65-F5344CB8AC3E}">
        <p14:creationId xmlns:p14="http://schemas.microsoft.com/office/powerpoint/2010/main" val="173330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D6E81-785C-4B23-9117-1A840423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87" y="1"/>
            <a:ext cx="11232387" cy="1425574"/>
          </a:xfrm>
        </p:spPr>
        <p:txBody>
          <a:bodyPr/>
          <a:lstStyle/>
          <a:p>
            <a:r>
              <a:rPr lang="de-DE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Lernziele</a:t>
            </a:r>
            <a:r>
              <a:rPr lang="de-DE" dirty="0"/>
              <a:t>: Modul 2 – Berufspraxis und Software (1)</a:t>
            </a:r>
          </a:p>
        </p:txBody>
      </p:sp>
      <p:graphicFrame>
        <p:nvGraphicFramePr>
          <p:cNvPr id="7" name="Tabelle 12">
            <a:extLst>
              <a:ext uri="{FF2B5EF4-FFF2-40B4-BE49-F238E27FC236}">
                <a16:creationId xmlns:a16="http://schemas.microsoft.com/office/drawing/2014/main" id="{DC91B6B2-251F-43AB-8631-428C8EC79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119185"/>
              </p:ext>
            </p:extLst>
          </p:nvPr>
        </p:nvGraphicFramePr>
        <p:xfrm>
          <a:off x="454025" y="1425574"/>
          <a:ext cx="12095988" cy="517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1991">
                  <a:extLst>
                    <a:ext uri="{9D8B030D-6E8A-4147-A177-3AD203B41FA5}">
                      <a16:colId xmlns:a16="http://schemas.microsoft.com/office/drawing/2014/main" val="2841036530"/>
                    </a:ext>
                  </a:extLst>
                </a:gridCol>
                <a:gridCol w="9503997">
                  <a:extLst>
                    <a:ext uri="{9D8B030D-6E8A-4147-A177-3AD203B41FA5}">
                      <a16:colId xmlns:a16="http://schemas.microsoft.com/office/drawing/2014/main" val="3999568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75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Thema</a:t>
                      </a:r>
                    </a:p>
                  </a:txBody>
                  <a:tcPr marL="72000" marR="72000" marT="108000" marB="108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Lernziele</a:t>
                      </a:r>
                    </a:p>
                  </a:txBody>
                  <a:tcPr marL="72000" marR="72000" marT="108000" marB="108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253582"/>
                  </a:ext>
                </a:extLst>
              </a:tr>
              <a:tr h="695814">
                <a:tc>
                  <a:txBody>
                    <a:bodyPr/>
                    <a:lstStyle/>
                    <a:p>
                      <a:pPr marL="0" marR="0" indent="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u="none" strike="noStrike" baseline="0" dirty="0">
                          <a:solidFill>
                            <a:schemeClr val="bg1"/>
                          </a:solidFill>
                        </a:rPr>
                        <a:t>DATEV Arbeitsplatz</a:t>
                      </a:r>
                      <a:endParaRPr lang="de-DE" sz="1600" b="1" i="0" u="none" strike="noStrike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Einsatzzweck des DATEV-Arbeitsplatzes kennen</a:t>
                      </a:r>
                    </a:p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Aufbau und Bereiche des DATEV-Arbeitsplatzes verstehen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48697"/>
                  </a:ext>
                </a:extLst>
              </a:tr>
              <a:tr h="1281761">
                <a:tc>
                  <a:txBody>
                    <a:bodyPr/>
                    <a:lstStyle/>
                    <a:p>
                      <a:pPr marL="0" marR="0" indent="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i="0" u="none" strike="noStrike" baseline="0" dirty="0">
                          <a:solidFill>
                            <a:schemeClr val="bg1"/>
                          </a:solidFill>
                        </a:rPr>
                        <a:t>Neuanlage eines Mandats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Die Begriffe Grunddaten, Mandantendaten, Stammdaten kennen</a:t>
                      </a:r>
                    </a:p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Mandant anlegen</a:t>
                      </a:r>
                    </a:p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Den Begriff OPOS kennen und dessen Nutzung verstehen</a:t>
                      </a:r>
                    </a:p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Buchführungsstammdaten anlegen, prüfen und ändern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97667"/>
                  </a:ext>
                </a:extLst>
              </a:tr>
              <a:tr h="2739923">
                <a:tc>
                  <a:txBody>
                    <a:bodyPr/>
                    <a:lstStyle/>
                    <a:p>
                      <a:pPr marL="0" marR="0" indent="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u="none" strike="noStrike" baseline="0" dirty="0">
                          <a:solidFill>
                            <a:schemeClr val="bg1"/>
                          </a:solidFill>
                        </a:rPr>
                        <a:t>Grundlagen des Buchens mit DATEV Kanzlei-Rechnungswesen</a:t>
                      </a:r>
                      <a:endParaRPr lang="de-DE" sz="1600" b="1" i="0" u="none" strike="noStrike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Den Aufbau und die Funktionen der DATEV-Buchungszeile verstehen und anpassen können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Die DATEV-Buchungslogik verstehen und in DATEV Kanzlei-Rechnungswesen umsetzen können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Geschäftsvorfälle in DATEV Kanzlei-Rechnungswesen sicher buchen (z. B. Ausgangsrechnungen, digitale Eingangsrechnungen, wiederkehrende Buchungen, Lohn- und Gehaltszahlungen, elektronische Bankumsätze, Kasse)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Die Umsatzsteuer in der DATEV-Buchungszeile berücksichtigen und Geschäftsvorfälle mit Umsatzsteuer sicher buchen</a:t>
                      </a:r>
                      <a:endParaRPr lang="de-DE" sz="1600" b="0" i="0" u="none" strike="noStrike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049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671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D6E81-785C-4B23-9117-1A840423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0"/>
            <a:ext cx="11233150" cy="1396721"/>
          </a:xfrm>
        </p:spPr>
        <p:txBody>
          <a:bodyPr/>
          <a:lstStyle/>
          <a:p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Lernziele</a:t>
            </a:r>
            <a:r>
              <a:rPr lang="de-DE" dirty="0"/>
              <a:t>: Modul 2 – Berufspraxis und Software (2)</a:t>
            </a:r>
          </a:p>
        </p:txBody>
      </p:sp>
      <p:graphicFrame>
        <p:nvGraphicFramePr>
          <p:cNvPr id="7" name="Tabelle 12">
            <a:extLst>
              <a:ext uri="{FF2B5EF4-FFF2-40B4-BE49-F238E27FC236}">
                <a16:creationId xmlns:a16="http://schemas.microsoft.com/office/drawing/2014/main" id="{DC91B6B2-251F-43AB-8631-428C8EC79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429736"/>
              </p:ext>
            </p:extLst>
          </p:nvPr>
        </p:nvGraphicFramePr>
        <p:xfrm>
          <a:off x="454025" y="1425576"/>
          <a:ext cx="12096749" cy="5184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1991">
                  <a:extLst>
                    <a:ext uri="{9D8B030D-6E8A-4147-A177-3AD203B41FA5}">
                      <a16:colId xmlns:a16="http://schemas.microsoft.com/office/drawing/2014/main" val="2841036530"/>
                    </a:ext>
                  </a:extLst>
                </a:gridCol>
                <a:gridCol w="9504758">
                  <a:extLst>
                    <a:ext uri="{9D8B030D-6E8A-4147-A177-3AD203B41FA5}">
                      <a16:colId xmlns:a16="http://schemas.microsoft.com/office/drawing/2014/main" val="3999568926"/>
                    </a:ext>
                  </a:extLst>
                </a:gridCol>
              </a:tblGrid>
              <a:tr h="465359">
                <a:tc>
                  <a:txBody>
                    <a:bodyPr/>
                    <a:lstStyle/>
                    <a:p>
                      <a:pPr marL="0" marR="0" lvl="0" indent="0" algn="l" defTabSz="975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Thema</a:t>
                      </a:r>
                    </a:p>
                  </a:txBody>
                  <a:tcPr marL="72000" marR="72000" marT="108000" marB="108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Lernziele</a:t>
                      </a:r>
                    </a:p>
                  </a:txBody>
                  <a:tcPr marL="72000" marR="72000" marT="108000" marB="108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253582"/>
                  </a:ext>
                </a:extLst>
              </a:tr>
              <a:tr h="1326371">
                <a:tc>
                  <a:txBody>
                    <a:bodyPr/>
                    <a:lstStyle/>
                    <a:p>
                      <a:pPr marL="0" marR="0" lvl="0" indent="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i="0" u="none" strike="noStrike" baseline="0" dirty="0">
                          <a:solidFill>
                            <a:schemeClr val="bg1"/>
                          </a:solidFill>
                        </a:rPr>
                        <a:t>Unterjährige Betrachtung und Auswertung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600" b="0" i="0" u="none" strike="noStrike" baseline="0" dirty="0">
                          <a:solidFill>
                            <a:schemeClr val="bg1"/>
                          </a:solidFill>
                        </a:rPr>
                        <a:t>Die Notwendigkeit des Abstimmens der Buchführung verstehen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600" b="0" i="0" u="none" strike="noStrike" baseline="0" dirty="0">
                          <a:solidFill>
                            <a:schemeClr val="bg1"/>
                          </a:solidFill>
                        </a:rPr>
                        <a:t>Eine DATEV-BWA anlegen und mit deren Hilfe ausgewählte Kennzahlen (innerhalb der Fallstudie Kanzleipraxis) prüfen, vergleichen und interpretieren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600" b="0" i="0" u="none" strike="noStrike" baseline="0" dirty="0">
                          <a:solidFill>
                            <a:schemeClr val="bg1"/>
                          </a:solidFill>
                        </a:rPr>
                        <a:t>Einen DATEV-Controlling-Report anlegen und mit dessen Hilfe ausgewählte Kennzahlen (innerhalb der Fallstudie Kanzleipraxis) prüfen, vergleichen und interpretieren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471512"/>
                  </a:ext>
                </a:extLst>
              </a:tr>
              <a:tr h="1573138">
                <a:tc>
                  <a:txBody>
                    <a:bodyPr/>
                    <a:lstStyle/>
                    <a:p>
                      <a:pPr marL="0" marR="0" indent="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i="0" u="none" strike="noStrike" baseline="0" dirty="0">
                          <a:solidFill>
                            <a:schemeClr val="bg1"/>
                          </a:solidFill>
                        </a:rPr>
                        <a:t>Anlagevermögen verwalten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Den Programmteil DATEV Anlagenbuchführung in DATEV Kanzlei-Rechnungswesen kennen</a:t>
                      </a:r>
                    </a:p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Die Möglichkeit zur Erfassung von Inventaren über die ANLAG-Soforterfassung und über die Eingabe im Programmteil DATEV Anlagevermögen kennen</a:t>
                      </a:r>
                    </a:p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Gegenstände des Anlagevermögens/Inventare sicher erfassen, verwalten und prüfen</a:t>
                      </a:r>
                    </a:p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Den Begriff Geringwertige Wirtschaftsgüter (GWG) und deren Abschreibungsmöglichkeiten kennen</a:t>
                      </a:r>
                    </a:p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Abschreibungen ermitteln und automatisch in der Finanzbuchführung buchen lassen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48697"/>
                  </a:ext>
                </a:extLst>
              </a:tr>
              <a:tr h="1819905">
                <a:tc>
                  <a:txBody>
                    <a:bodyPr/>
                    <a:lstStyle/>
                    <a:p>
                      <a:pPr marL="0" marR="0" lvl="0" indent="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u="none" strike="noStrike" baseline="0" dirty="0">
                          <a:solidFill>
                            <a:schemeClr val="bg1"/>
                          </a:solidFill>
                        </a:rPr>
                        <a:t>Jahresabschluss erstellen</a:t>
                      </a:r>
                      <a:endParaRPr lang="de-DE" sz="1600" b="1" i="0" u="none" strike="noStrike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Die Bearbeitung verschiedener Rechnungslegungszwecke in einem Mandantenbestand verstehen </a:t>
                      </a:r>
                      <a:b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</a:b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(z. B. Bereiche Handels- und Steuerrecht)</a:t>
                      </a:r>
                    </a:p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Den Jahresabschluss eröffnen und entwickeln</a:t>
                      </a:r>
                    </a:p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Abschlussbuchungen (innerhalb der Fallstudie Kanzleipraxis) sicher in DATEV Kanzlei-Rechnungswesen buchen</a:t>
                      </a:r>
                    </a:p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Die E-Bilanz erstellen und den Arbeitsablauf zur Übermittlung mit Hilfe des E-Bilanz-Assistenten verstehen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97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933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D6E81-785C-4B23-9117-1A840423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1"/>
            <a:ext cx="11233150" cy="1425574"/>
          </a:xfrm>
        </p:spPr>
        <p:txBody>
          <a:bodyPr/>
          <a:lstStyle/>
          <a:p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Lernziele</a:t>
            </a:r>
            <a:r>
              <a:rPr lang="de-DE" dirty="0"/>
              <a:t>: Modul 2 – Berufspraxis und Software (3)</a:t>
            </a:r>
          </a:p>
        </p:txBody>
      </p:sp>
      <p:graphicFrame>
        <p:nvGraphicFramePr>
          <p:cNvPr id="7" name="Tabelle 12">
            <a:extLst>
              <a:ext uri="{FF2B5EF4-FFF2-40B4-BE49-F238E27FC236}">
                <a16:creationId xmlns:a16="http://schemas.microsoft.com/office/drawing/2014/main" id="{DC91B6B2-251F-43AB-8631-428C8EC79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32649"/>
              </p:ext>
            </p:extLst>
          </p:nvPr>
        </p:nvGraphicFramePr>
        <p:xfrm>
          <a:off x="454025" y="1425574"/>
          <a:ext cx="12096749" cy="5172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1991">
                  <a:extLst>
                    <a:ext uri="{9D8B030D-6E8A-4147-A177-3AD203B41FA5}">
                      <a16:colId xmlns:a16="http://schemas.microsoft.com/office/drawing/2014/main" val="2841036530"/>
                    </a:ext>
                  </a:extLst>
                </a:gridCol>
                <a:gridCol w="9504758">
                  <a:extLst>
                    <a:ext uri="{9D8B030D-6E8A-4147-A177-3AD203B41FA5}">
                      <a16:colId xmlns:a16="http://schemas.microsoft.com/office/drawing/2014/main" val="3999568926"/>
                    </a:ext>
                  </a:extLst>
                </a:gridCol>
              </a:tblGrid>
              <a:tr h="359818">
                <a:tc>
                  <a:txBody>
                    <a:bodyPr/>
                    <a:lstStyle/>
                    <a:p>
                      <a:pPr marL="0" marR="0" lvl="0" indent="0" algn="l" defTabSz="975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Thema</a:t>
                      </a:r>
                    </a:p>
                  </a:txBody>
                  <a:tcPr marL="72000" marR="72000" marT="108000" marB="108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Lernziele</a:t>
                      </a:r>
                    </a:p>
                  </a:txBody>
                  <a:tcPr marL="72000" marR="72000" marT="108000" marB="108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253582"/>
                  </a:ext>
                </a:extLst>
              </a:tr>
              <a:tr h="3064610">
                <a:tc>
                  <a:txBody>
                    <a:bodyPr/>
                    <a:lstStyle/>
                    <a:p>
                      <a:pPr marL="0" marR="0" lvl="0" indent="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i="0" u="none" strike="noStrike" baseline="0" dirty="0">
                          <a:solidFill>
                            <a:schemeClr val="bg1"/>
                          </a:solidFill>
                        </a:rPr>
                        <a:t>Körperschaft- und Gewerbesteuer erklären und berechnen mit DATEV Körperschaft-steuer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600" b="0" i="0" u="none" strike="noStrike" baseline="0" dirty="0">
                          <a:solidFill>
                            <a:schemeClr val="bg1"/>
                          </a:solidFill>
                        </a:rPr>
                        <a:t>Einen Mandanten für das Geschäftsfeld Einkommensteuer anlegen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600" b="0" i="0" u="none" strike="noStrike" baseline="0" dirty="0">
                          <a:solidFill>
                            <a:schemeClr val="bg1"/>
                          </a:solidFill>
                        </a:rPr>
                        <a:t>Die Programmstruktur von DATEV Einkommensteuer verstehen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600" b="0" i="0" u="none" strike="noStrike" baseline="0" dirty="0">
                          <a:solidFill>
                            <a:schemeClr val="bg1"/>
                          </a:solidFill>
                        </a:rPr>
                        <a:t>Die Einkommensteuer-Formulare kennen und sicher damit arbeiten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600" b="0" i="0" u="none" strike="noStrike" baseline="0" dirty="0">
                          <a:solidFill>
                            <a:schemeClr val="bg1"/>
                          </a:solidFill>
                        </a:rPr>
                        <a:t>Daten und Werte in DATEV Einkommensteuer sicher erfassen (ggf. mit Hilfe von individuellen Anlagen), berechnen lassen und ausgeben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600" b="0" i="0" u="none" strike="noStrike" baseline="0" dirty="0">
                          <a:solidFill>
                            <a:schemeClr val="bg1"/>
                          </a:solidFill>
                        </a:rPr>
                        <a:t>Die Berechnungslisten in DATEV Einkommensteuer verstehen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600" b="0" i="0" u="none" strike="noStrike" baseline="0" dirty="0">
                          <a:solidFill>
                            <a:schemeClr val="bg1"/>
                          </a:solidFill>
                        </a:rPr>
                        <a:t>Digitale Prozesse bei der Einkommensteuer (DATEV E-Steuern), insbesondere die Möglichkeit zur Nutzung elektronischer Steuerdaten, einer vorausgefüllten Steuererklärung (VaSt) und der elektronischen Übermittlung kennen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48697"/>
                  </a:ext>
                </a:extLst>
              </a:tr>
              <a:tr h="1647567">
                <a:tc>
                  <a:txBody>
                    <a:bodyPr/>
                    <a:lstStyle/>
                    <a:p>
                      <a:pPr marL="0" marR="0" lvl="0" indent="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u="none" strike="noStrike" baseline="0" dirty="0">
                          <a:solidFill>
                            <a:schemeClr val="bg1"/>
                          </a:solidFill>
                        </a:rPr>
                        <a:t>Kapitalertragsteuer anmelden und berechnen mit DATEV Kapitalertragsteuer</a:t>
                      </a:r>
                      <a:endParaRPr lang="de-DE" sz="1600" b="1" i="0" u="none" strike="noStrike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Die Programmverbindung zwischen DATEV Körperschaftsteuer und DATEV Kapitalertragsteuer verstehen und nutzen können</a:t>
                      </a:r>
                    </a:p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Eine Kapitalertragsteueranmeldung für eine beschlossene Ausschüttung und die Steuerbescheinigungen zu dieser erstellen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97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1264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D6E81-785C-4B23-9117-1A840423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0"/>
            <a:ext cx="11233150" cy="1425575"/>
          </a:xfrm>
        </p:spPr>
        <p:txBody>
          <a:bodyPr/>
          <a:lstStyle/>
          <a:p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Lernziele</a:t>
            </a:r>
            <a:r>
              <a:rPr lang="de-DE" dirty="0"/>
              <a:t>: Modul 2 – Berufspraxis und Software (4)</a:t>
            </a:r>
          </a:p>
        </p:txBody>
      </p:sp>
      <p:graphicFrame>
        <p:nvGraphicFramePr>
          <p:cNvPr id="7" name="Tabelle 12">
            <a:extLst>
              <a:ext uri="{FF2B5EF4-FFF2-40B4-BE49-F238E27FC236}">
                <a16:creationId xmlns:a16="http://schemas.microsoft.com/office/drawing/2014/main" id="{DC91B6B2-251F-43AB-8631-428C8EC79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284030"/>
              </p:ext>
            </p:extLst>
          </p:nvPr>
        </p:nvGraphicFramePr>
        <p:xfrm>
          <a:off x="454025" y="1425575"/>
          <a:ext cx="12096750" cy="5184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1991">
                  <a:extLst>
                    <a:ext uri="{9D8B030D-6E8A-4147-A177-3AD203B41FA5}">
                      <a16:colId xmlns:a16="http://schemas.microsoft.com/office/drawing/2014/main" val="2841036530"/>
                    </a:ext>
                  </a:extLst>
                </a:gridCol>
                <a:gridCol w="9504759">
                  <a:extLst>
                    <a:ext uri="{9D8B030D-6E8A-4147-A177-3AD203B41FA5}">
                      <a16:colId xmlns:a16="http://schemas.microsoft.com/office/drawing/2014/main" val="3999568926"/>
                    </a:ext>
                  </a:extLst>
                </a:gridCol>
              </a:tblGrid>
              <a:tr h="462069">
                <a:tc>
                  <a:txBody>
                    <a:bodyPr/>
                    <a:lstStyle/>
                    <a:p>
                      <a:pPr marL="0" marR="0" lvl="0" indent="0" algn="l" defTabSz="975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Thema</a:t>
                      </a:r>
                    </a:p>
                  </a:txBody>
                  <a:tcPr marL="72000" marR="72000" marT="108000" marB="108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Lernziele</a:t>
                      </a:r>
                    </a:p>
                  </a:txBody>
                  <a:tcPr marL="72000" marR="72000" marT="108000" marB="1080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253582"/>
                  </a:ext>
                </a:extLst>
              </a:tr>
              <a:tr h="1316994">
                <a:tc>
                  <a:txBody>
                    <a:bodyPr/>
                    <a:lstStyle/>
                    <a:p>
                      <a:pPr marL="0" marR="0" lvl="0" indent="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i="0" u="none" strike="noStrike" baseline="0" dirty="0">
                          <a:solidFill>
                            <a:schemeClr val="bg1"/>
                          </a:solidFill>
                        </a:rPr>
                        <a:t>Jahresabschluss ausgeben, Jahresabschluss-auswertungen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Den Jahresabschluss und dessen Auswertungen mit DATEV Kanzlei-Rechnungswesen ausgeben</a:t>
                      </a:r>
                    </a:p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Den Inhalt und Umfang der einzelnen Jahresabschlussauswertungen kennen</a:t>
                      </a:r>
                    </a:p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Die Möglichkeit zur Erstellung eigener Auswertungspakete nutzen können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1078483"/>
                  </a:ext>
                </a:extLst>
              </a:tr>
              <a:tr h="1108628">
                <a:tc>
                  <a:txBody>
                    <a:bodyPr/>
                    <a:lstStyle/>
                    <a:p>
                      <a:pPr marL="0" marR="0" indent="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u="none" strike="noStrike" baseline="0" dirty="0">
                          <a:solidFill>
                            <a:schemeClr val="bg1"/>
                          </a:solidFill>
                        </a:rPr>
                        <a:t>Bilanz- und Unternehmensanalyse</a:t>
                      </a:r>
                      <a:endParaRPr lang="de-DE" sz="1600" b="1" i="0" u="none" strike="noStrike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Den Jahresabschluss mit DATEV Kanzlei-Rechnungswesen und DATEV Basis Wirtschaftsberatung (Bilanzanalyse/Unternehmensanalyse) analysieren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Kennzahlen (innerhalb der Fallstudie Kanzleipraxis) mit Hilfe des Analysecockpits aufrufen, prüfen und vergleichen</a:t>
                      </a:r>
                      <a:endParaRPr lang="de-DE" sz="1600" b="0" i="0" u="none" strike="noStrike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049325"/>
                  </a:ext>
                </a:extLst>
              </a:tr>
              <a:tr h="2297083">
                <a:tc>
                  <a:txBody>
                    <a:bodyPr/>
                    <a:lstStyle/>
                    <a:p>
                      <a:pPr marL="0" marR="0" indent="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i="0" u="none" strike="noStrike" baseline="0" dirty="0">
                          <a:solidFill>
                            <a:schemeClr val="bg1"/>
                          </a:solidFill>
                        </a:rPr>
                        <a:t>Einkommensteuer erklären und berechnen mit DATEV Einkommen-steuer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600" b="0" i="0" u="none" strike="noStrike" baseline="0" dirty="0">
                          <a:solidFill>
                            <a:schemeClr val="bg1"/>
                          </a:solidFill>
                        </a:rPr>
                        <a:t>Einen Mandanten für das Geschäftsfeld Einkommensteuer anlegen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600" b="0" i="0" u="none" strike="noStrike" baseline="0" dirty="0">
                          <a:solidFill>
                            <a:schemeClr val="bg1"/>
                          </a:solidFill>
                        </a:rPr>
                        <a:t>Die Programmstruktur von DATEV Einkommensteuer verstehen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600" b="0" i="0" u="none" strike="noStrike" baseline="0" dirty="0">
                          <a:solidFill>
                            <a:schemeClr val="bg1"/>
                          </a:solidFill>
                        </a:rPr>
                        <a:t>Die Einkommensteuer-Formulare kennen und sicher damit arbeiten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600" b="0" i="0" u="none" strike="noStrike" baseline="0" dirty="0">
                          <a:solidFill>
                            <a:schemeClr val="bg1"/>
                          </a:solidFill>
                        </a:rPr>
                        <a:t>Daten und Werte in DATEV Einkommensteuer sicher erfassen (ggf. mit Hilfe von individuellen Anlagen), berechnen lassen und ausgeben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600" b="0" i="0" u="none" strike="noStrike" baseline="0" dirty="0">
                          <a:solidFill>
                            <a:schemeClr val="bg1"/>
                          </a:solidFill>
                        </a:rPr>
                        <a:t>Die Berechnungslisten in DATEV Einkommensteuer verstehen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600" b="0" i="0" u="none" strike="noStrike" baseline="0" dirty="0">
                          <a:solidFill>
                            <a:schemeClr val="bg1"/>
                          </a:solidFill>
                        </a:rPr>
                        <a:t>Digitale Prozesse bei der Einkommensteuer (DATEV E-Steuern), insbesondere die Möglichkeit zur Nutzung elektronischer Steuerdaten, einer vorausgefüllten Steuererklärung (VaSt) und der elektronischen Übermittlung kennen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933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110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D6E81-785C-4B23-9117-1A840423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0"/>
            <a:ext cx="11233150" cy="1425575"/>
          </a:xfrm>
        </p:spPr>
        <p:txBody>
          <a:bodyPr/>
          <a:lstStyle/>
          <a:p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Lernziele</a:t>
            </a:r>
            <a:r>
              <a:rPr lang="de-DE" dirty="0"/>
              <a:t>: Modul 3 – Recherche und Hilfen</a:t>
            </a:r>
          </a:p>
        </p:txBody>
      </p:sp>
      <p:graphicFrame>
        <p:nvGraphicFramePr>
          <p:cNvPr id="7" name="Tabelle 12">
            <a:extLst>
              <a:ext uri="{FF2B5EF4-FFF2-40B4-BE49-F238E27FC236}">
                <a16:creationId xmlns:a16="http://schemas.microsoft.com/office/drawing/2014/main" id="{DC91B6B2-251F-43AB-8631-428C8EC79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135721"/>
              </p:ext>
            </p:extLst>
          </p:nvPr>
        </p:nvGraphicFramePr>
        <p:xfrm>
          <a:off x="454025" y="1425574"/>
          <a:ext cx="12096749" cy="5118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1991">
                  <a:extLst>
                    <a:ext uri="{9D8B030D-6E8A-4147-A177-3AD203B41FA5}">
                      <a16:colId xmlns:a16="http://schemas.microsoft.com/office/drawing/2014/main" val="2841036530"/>
                    </a:ext>
                  </a:extLst>
                </a:gridCol>
                <a:gridCol w="9504758">
                  <a:extLst>
                    <a:ext uri="{9D8B030D-6E8A-4147-A177-3AD203B41FA5}">
                      <a16:colId xmlns:a16="http://schemas.microsoft.com/office/drawing/2014/main" val="3999568926"/>
                    </a:ext>
                  </a:extLst>
                </a:gridCol>
              </a:tblGrid>
              <a:tr h="431826">
                <a:tc>
                  <a:txBody>
                    <a:bodyPr/>
                    <a:lstStyle/>
                    <a:p>
                      <a:r>
                        <a:rPr lang="de-DE" sz="1600" dirty="0"/>
                        <a:t>Thema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de-DE" sz="1600" dirty="0"/>
                        <a:t>Lernziele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253582"/>
                  </a:ext>
                </a:extLst>
              </a:tr>
              <a:tr h="1885739">
                <a:tc>
                  <a:txBody>
                    <a:bodyPr/>
                    <a:lstStyle/>
                    <a:p>
                      <a:pPr marL="0" marR="0" indent="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u="none" strike="noStrike" baseline="0" dirty="0">
                          <a:solidFill>
                            <a:schemeClr val="bg1"/>
                          </a:solidFill>
                        </a:rPr>
                        <a:t>DATEV LEXinform Steuern/Recht/</a:t>
                      </a:r>
                      <a:br>
                        <a:rPr lang="de-DE" sz="1600" b="1" u="none" strike="noStrike" baseline="0" dirty="0">
                          <a:solidFill>
                            <a:schemeClr val="bg1"/>
                          </a:solidFill>
                        </a:rPr>
                      </a:br>
                      <a:r>
                        <a:rPr lang="de-DE" sz="1600" b="1" u="none" strike="noStrike" baseline="0" dirty="0">
                          <a:solidFill>
                            <a:schemeClr val="bg1"/>
                          </a:solidFill>
                        </a:rPr>
                        <a:t>Wirtschaft</a:t>
                      </a:r>
                      <a:endParaRPr lang="de-DE" sz="1600" b="1" i="0" u="none" strike="noStrike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Zugangswege und Aufrufmöglichkeiten kennen</a:t>
                      </a:r>
                    </a:p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Aufbau und Funktionsweise der Steuerrechtsdatenbank verstehen</a:t>
                      </a:r>
                    </a:p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Effektiv nach Rechtsnormen, Wirtschaftsinformationen, aktueller Rechtsprechung etc. recherchieren können</a:t>
                      </a:r>
                      <a:endParaRPr lang="de-DE" sz="1600" b="0" i="0" u="none" strike="noStrike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48697"/>
                  </a:ext>
                </a:extLst>
              </a:tr>
              <a:tr h="2800884">
                <a:tc>
                  <a:txBody>
                    <a:bodyPr/>
                    <a:lstStyle/>
                    <a:p>
                      <a:pPr marL="0" marR="0" indent="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u="none" strike="noStrike" baseline="0" dirty="0">
                          <a:solidFill>
                            <a:schemeClr val="bg1"/>
                          </a:solidFill>
                        </a:rPr>
                        <a:t>DATEV Hilfe-Center</a:t>
                      </a:r>
                      <a:endParaRPr lang="de-DE" sz="1600" b="1" i="0" u="none" strike="noStrike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Aufbau und Funktionsweise kennen</a:t>
                      </a:r>
                    </a:p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Abgrenzung zu LEXinform verstehen</a:t>
                      </a:r>
                    </a:p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Effektiv nach Programmhilfen recherchieren</a:t>
                      </a:r>
                    </a:p>
                    <a:p>
                      <a:pPr marL="285750" marR="0" indent="-285750" algn="l" defTabSz="13003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u="none" strike="noStrike" baseline="0" dirty="0">
                          <a:solidFill>
                            <a:schemeClr val="bg1"/>
                          </a:solidFill>
                        </a:rPr>
                        <a:t>Übergreifende Suche mittels LEXinform und Hilfe-Center beherrschen</a:t>
                      </a:r>
                      <a:endParaRPr lang="de-DE" sz="1600" b="0" i="0" u="none" strike="noStrike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97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806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11">
            <a:extLst>
              <a:ext uri="{FF2B5EF4-FFF2-40B4-BE49-F238E27FC236}">
                <a16:creationId xmlns:a16="http://schemas.microsoft.com/office/drawing/2014/main" id="{6A06E77C-59AE-7D58-EAF6-DADD94E1D41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/>
          <a:srcRect l="35000" r="8133"/>
          <a:stretch/>
        </p:blipFill>
        <p:spPr>
          <a:xfrm>
            <a:off x="7366000" y="0"/>
            <a:ext cx="5638800" cy="661035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7623666-7ACC-4F65-B900-C90BAE50E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4" y="0"/>
            <a:ext cx="11210926" cy="1425575"/>
          </a:xfrm>
        </p:spPr>
        <p:txBody>
          <a:bodyPr/>
          <a:lstStyle/>
          <a:p>
            <a:r>
              <a:rPr lang="de-DE" dirty="0"/>
              <a:t>Die Online-Prüfung zum Zertifikat </a:t>
            </a:r>
            <a:br>
              <a:rPr lang="de-DE" dirty="0"/>
            </a:br>
            <a:r>
              <a:rPr lang="de-DE" dirty="0"/>
              <a:t>DATEV-Führerschein</a:t>
            </a:r>
          </a:p>
        </p:txBody>
      </p:sp>
      <p:sp>
        <p:nvSpPr>
          <p:cNvPr id="4" name="SmartArt-Platzhalter 3">
            <a:extLst>
              <a:ext uri="{FF2B5EF4-FFF2-40B4-BE49-F238E27FC236}">
                <a16:creationId xmlns:a16="http://schemas.microsoft.com/office/drawing/2014/main" id="{0D28A666-0389-4C4A-9EBA-41F0268A1752}"/>
              </a:ext>
            </a:extLst>
          </p:cNvPr>
          <p:cNvSpPr>
            <a:spLocks noGrp="1"/>
          </p:cNvSpPr>
          <p:nvPr>
            <p:ph type="dgm" sz="quarter" idx="24"/>
          </p:nvPr>
        </p:nvSpPr>
        <p:spPr/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34ECA5DE-27D8-A2DA-69B4-4E812D064541}"/>
              </a:ext>
            </a:extLst>
          </p:cNvPr>
          <p:cNvSpPr txBox="1">
            <a:spLocks/>
          </p:cNvSpPr>
          <p:nvPr/>
        </p:nvSpPr>
        <p:spPr>
          <a:xfrm>
            <a:off x="454024" y="1860550"/>
            <a:ext cx="6911977" cy="4752975"/>
          </a:xfrm>
          <a:prstGeom prst="rect">
            <a:avLst/>
          </a:prstGeom>
        </p:spPr>
        <p:txBody>
          <a:bodyPr/>
          <a:lstStyle>
            <a:lvl1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0" indent="-21600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300393">
              <a:spcBef>
                <a:spcPct val="20000"/>
              </a:spcBef>
              <a:buClr>
                <a:schemeClr val="bg1"/>
              </a:buClr>
              <a:buSzPct val="100000"/>
            </a:pPr>
            <a:r>
              <a:rPr lang="de-DE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Rahmenbedingungen und Prüfungsablauf (</a:t>
            </a:r>
            <a:r>
              <a:rPr lang="de-DE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Auswahl</a:t>
            </a:r>
            <a:r>
              <a:rPr lang="de-DE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):</a:t>
            </a:r>
            <a:endParaRPr lang="de-DE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576344" lvl="2" indent="-360344" defTabSz="1300393">
              <a:spcBef>
                <a:spcPct val="20000"/>
              </a:spcBef>
              <a:buClr>
                <a:schemeClr val="bg1"/>
              </a:buClr>
              <a:buSzPct val="100000"/>
            </a:pP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Online-Prüfung mit 39 Fragen und dynamischer Fragestellung  </a:t>
            </a:r>
            <a:b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de-DE" sz="12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(d. h. die Zuteilung und angezeigte Reihenfolge der Fragen ist individuell, </a:t>
            </a:r>
            <a:br>
              <a:rPr lang="de-DE" sz="12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de-DE" sz="12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der Schwierigkeitsgrad aber identisch) </a:t>
            </a:r>
          </a:p>
          <a:p>
            <a:pPr marL="576344" lvl="2" indent="-360344" defTabSz="1300393">
              <a:spcBef>
                <a:spcPct val="20000"/>
              </a:spcBef>
              <a:buClr>
                <a:schemeClr val="bg1"/>
              </a:buClr>
              <a:buSzPct val="100000"/>
            </a:pP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Inhalte: Module 1-3 (ohne Vorschaltmodul), </a:t>
            </a:r>
            <a:b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siehe </a:t>
            </a: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Lernzielkatalog</a:t>
            </a: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</a:p>
          <a:p>
            <a:pPr marL="576344" lvl="2" indent="-360344" defTabSz="1300393">
              <a:spcBef>
                <a:spcPct val="20000"/>
              </a:spcBef>
              <a:buClr>
                <a:schemeClr val="bg1"/>
              </a:buClr>
              <a:buSzPct val="100000"/>
            </a:pP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Dauer: 120 Minuten, vorzeitige Abgabe möglich </a:t>
            </a:r>
            <a:b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de-DE" sz="12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(Hinweis: Nachteilsausgleich für Menschen mit Beeinträchtigung möglich) </a:t>
            </a:r>
          </a:p>
          <a:p>
            <a:pPr marL="576344" lvl="2" indent="-360344" defTabSz="1300393">
              <a:spcBef>
                <a:spcPct val="20000"/>
              </a:spcBef>
              <a:buClr>
                <a:schemeClr val="bg1"/>
              </a:buClr>
              <a:buSzPct val="100000"/>
            </a:pP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Termin (und ggf. Raum): bestimmt die Hochschule </a:t>
            </a:r>
          </a:p>
          <a:p>
            <a:pPr marL="576344" lvl="2" indent="-360344" defTabSz="1300393">
              <a:spcBef>
                <a:spcPct val="20000"/>
              </a:spcBef>
              <a:buClr>
                <a:schemeClr val="bg1"/>
              </a:buClr>
              <a:buSzPct val="100000"/>
            </a:pP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Prüfungssprache: Deutsch </a:t>
            </a:r>
          </a:p>
          <a:p>
            <a:pPr marL="576344" lvl="2" indent="-360344" defTabSz="1300393">
              <a:spcBef>
                <a:spcPct val="20000"/>
              </a:spcBef>
              <a:buClr>
                <a:schemeClr val="bg1"/>
              </a:buClr>
              <a:buSzPct val="100000"/>
            </a:pP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Plattformen: </a:t>
            </a:r>
          </a:p>
          <a:p>
            <a:pPr marL="1008344" lvl="4" indent="-360344" defTabSz="1300393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Prüfungsplattform: </a:t>
            </a: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DATEV Zertifizierung online</a:t>
            </a:r>
            <a:endParaRPr lang="de-DE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1008344" lvl="4" indent="-360344" defTabSz="1300393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Softwareplattform: </a:t>
            </a: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DATEV Software online</a:t>
            </a: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(Prüfungszugang!)</a:t>
            </a:r>
          </a:p>
          <a:p>
            <a:pPr marL="576344" lvl="2" indent="-360344" defTabSz="1300393">
              <a:spcBef>
                <a:spcPct val="20000"/>
              </a:spcBef>
              <a:buClr>
                <a:schemeClr val="bg1"/>
              </a:buClr>
              <a:buSzPct val="100000"/>
            </a:pP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Bestätigung der „</a:t>
            </a: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Teilnahmebedingungen</a:t>
            </a: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“ und </a:t>
            </a:r>
            <a:b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„Prüfungsrechtlichen Erklärung“ vor Prüfungsstart erforderlich</a:t>
            </a:r>
          </a:p>
        </p:txBody>
      </p:sp>
    </p:spTree>
    <p:extLst>
      <p:ext uri="{BB962C8B-B14F-4D97-AF65-F5344CB8AC3E}">
        <p14:creationId xmlns:p14="http://schemas.microsoft.com/office/powerpoint/2010/main" val="285550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11">
            <a:extLst>
              <a:ext uri="{FF2B5EF4-FFF2-40B4-BE49-F238E27FC236}">
                <a16:creationId xmlns:a16="http://schemas.microsoft.com/office/drawing/2014/main" id="{0675557D-2A25-C341-A0B3-B583B25AB322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/>
          <a:srcRect l="7349" r="35706"/>
          <a:stretch/>
        </p:blipFill>
        <p:spPr>
          <a:xfrm>
            <a:off x="7366000" y="0"/>
            <a:ext cx="5638800" cy="661035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7623666-7ACC-4F65-B900-C90BAE50E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4" y="0"/>
            <a:ext cx="11210926" cy="1425575"/>
          </a:xfrm>
        </p:spPr>
        <p:txBody>
          <a:bodyPr/>
          <a:lstStyle/>
          <a:p>
            <a:r>
              <a:rPr lang="de-DE" dirty="0"/>
              <a:t>Die Online-Prüfung zum Zertifikat </a:t>
            </a:r>
            <a:br>
              <a:rPr lang="de-DE" dirty="0"/>
            </a:br>
            <a:r>
              <a:rPr lang="de-DE" dirty="0"/>
              <a:t>DATEV-Führerschein</a:t>
            </a:r>
          </a:p>
        </p:txBody>
      </p:sp>
      <p:sp>
        <p:nvSpPr>
          <p:cNvPr id="4" name="SmartArt-Platzhalter 3">
            <a:extLst>
              <a:ext uri="{FF2B5EF4-FFF2-40B4-BE49-F238E27FC236}">
                <a16:creationId xmlns:a16="http://schemas.microsoft.com/office/drawing/2014/main" id="{0D28A666-0389-4C4A-9EBA-41F0268A1752}"/>
              </a:ext>
            </a:extLst>
          </p:cNvPr>
          <p:cNvSpPr>
            <a:spLocks noGrp="1"/>
          </p:cNvSpPr>
          <p:nvPr>
            <p:ph type="dgm" sz="quarter" idx="24"/>
          </p:nvPr>
        </p:nvSpPr>
        <p:spPr/>
      </p:sp>
      <p:sp>
        <p:nvSpPr>
          <p:cNvPr id="2" name="Textplatzhalter 6">
            <a:extLst>
              <a:ext uri="{FF2B5EF4-FFF2-40B4-BE49-F238E27FC236}">
                <a16:creationId xmlns:a16="http://schemas.microsoft.com/office/drawing/2014/main" id="{B96F99E3-EF60-1FB0-4D3D-A29AB4FE7835}"/>
              </a:ext>
            </a:extLst>
          </p:cNvPr>
          <p:cNvSpPr txBox="1">
            <a:spLocks/>
          </p:cNvSpPr>
          <p:nvPr/>
        </p:nvSpPr>
        <p:spPr>
          <a:xfrm>
            <a:off x="454024" y="1860550"/>
            <a:ext cx="6911977" cy="4752975"/>
          </a:xfrm>
          <a:prstGeom prst="rect">
            <a:avLst/>
          </a:prstGeom>
        </p:spPr>
        <p:txBody>
          <a:bodyPr/>
          <a:lstStyle>
            <a:lvl1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0" indent="-21600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20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300393">
              <a:spcBef>
                <a:spcPct val="20000"/>
              </a:spcBef>
              <a:buClr>
                <a:schemeClr val="bg1"/>
              </a:buClr>
              <a:buSzPct val="100000"/>
            </a:pPr>
            <a:r>
              <a:rPr lang="de-DE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Bewertungsschema und Prüfungsergebnis (</a:t>
            </a:r>
            <a:r>
              <a:rPr lang="de-DE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Auswahl</a:t>
            </a:r>
            <a:r>
              <a:rPr lang="de-DE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): </a:t>
            </a:r>
          </a:p>
          <a:p>
            <a:pPr marL="576344" lvl="2" indent="-360344" defTabSz="1300393">
              <a:spcBef>
                <a:spcPct val="20000"/>
              </a:spcBef>
              <a:buClr>
                <a:schemeClr val="bg1"/>
              </a:buClr>
              <a:buSzPct val="100000"/>
            </a:pP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Notenschlüssel in Abhängigkeit der erreichten </a:t>
            </a:r>
            <a:b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Punktezahl in Prozent: </a:t>
            </a:r>
          </a:p>
          <a:p>
            <a:pPr marL="1008344" lvl="4" indent="-360344" defTabSz="1300393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Nicht bestanden:	 	&lt; 61 %</a:t>
            </a:r>
          </a:p>
          <a:p>
            <a:pPr marL="1008344" lvl="4" indent="-360344" defTabSz="1300393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Bestanden: 		61 % - &lt; 70 %</a:t>
            </a:r>
          </a:p>
          <a:p>
            <a:pPr marL="1008344" lvl="4" indent="-360344" defTabSz="1300393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Gut bestanden: 		70 % - &lt; 81 %</a:t>
            </a:r>
          </a:p>
          <a:p>
            <a:pPr marL="1008344" lvl="4" indent="-360344" defTabSz="1300393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Sehr gut bestanden: 	81 % - 100 %</a:t>
            </a:r>
          </a:p>
          <a:p>
            <a:pPr marL="576344" lvl="2" indent="-360344" defTabSz="1300393">
              <a:spcBef>
                <a:spcPct val="20000"/>
              </a:spcBef>
              <a:buClr>
                <a:schemeClr val="bg1"/>
              </a:buClr>
              <a:buSzPct val="100000"/>
            </a:pP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Bewertungsrelevant sind nur Eingaben auf </a:t>
            </a:r>
            <a:b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DATEV Zertifizierung online</a:t>
            </a: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(nicht </a:t>
            </a: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DATEV Software online</a:t>
            </a: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!)</a:t>
            </a:r>
          </a:p>
          <a:p>
            <a:pPr marL="576344" lvl="2" indent="-360344" defTabSz="1300393">
              <a:spcBef>
                <a:spcPct val="20000"/>
              </a:spcBef>
              <a:buClr>
                <a:schemeClr val="bg1"/>
              </a:buClr>
              <a:buSzPct val="100000"/>
            </a:pP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Falsche Antworten werden bei MC-Fragen mit Minuspunkten </a:t>
            </a:r>
            <a:b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bewertet, die Mindestpunktzahl pro Frage beträgt 0</a:t>
            </a:r>
          </a:p>
          <a:p>
            <a:pPr marL="576344" lvl="2" indent="-360344" defTabSz="1300393">
              <a:spcBef>
                <a:spcPct val="20000"/>
              </a:spcBef>
              <a:buClr>
                <a:schemeClr val="bg1"/>
              </a:buClr>
              <a:buSzPct val="100000"/>
            </a:pP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Ausstellung eines Zertifikats nach erfolgreichem Abschluss </a:t>
            </a:r>
            <a:b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in Form einer PDF-Datei mit den Prüfungsinhalten und </a:t>
            </a:r>
            <a:b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de-DE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dem erreichten Prädikat </a:t>
            </a:r>
          </a:p>
          <a:p>
            <a:pPr marL="1008344" lvl="4" indent="-360344" defTabSz="1300393">
              <a:spcBef>
                <a:spcPct val="20000"/>
              </a:spcBef>
              <a:buClr>
                <a:srgbClr val="90D033"/>
              </a:buClr>
              <a:buSzPct val="100000"/>
              <a:buFont typeface="Wingdings" panose="05000000000000000000" pitchFamily="2" charset="2"/>
              <a:buChar char="n"/>
            </a:pPr>
            <a:endParaRPr lang="de-DE" b="1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F532E8A-6179-A0B7-928B-68B7DA2ACB28}"/>
              </a:ext>
            </a:extLst>
          </p:cNvPr>
          <p:cNvSpPr/>
          <p:nvPr/>
        </p:nvSpPr>
        <p:spPr bwMode="gray">
          <a:xfrm rot="20581536">
            <a:off x="5993203" y="222494"/>
            <a:ext cx="3764077" cy="2406162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2500" tIns="202500" rIns="202500" bIns="202500" rtlCol="0" anchor="ctr" anchorCtr="0"/>
          <a:lstStyle/>
          <a:p>
            <a:pPr algn="ctr" defTabSz="428625">
              <a:spcBef>
                <a:spcPts val="469"/>
              </a:spcBef>
              <a:spcAft>
                <a:spcPts val="469"/>
              </a:spcAft>
            </a:pPr>
            <a:r>
              <a:rPr lang="de-DE" sz="2400" b="1" dirty="0">
                <a:solidFill>
                  <a:prstClr val="white"/>
                </a:solidFill>
                <a:latin typeface="Segoe UI"/>
              </a:rPr>
              <a:t>DATEV </a:t>
            </a:r>
            <a:br>
              <a:rPr lang="de-DE" sz="2400" b="1" dirty="0">
                <a:solidFill>
                  <a:prstClr val="white"/>
                </a:solidFill>
                <a:latin typeface="Segoe UI"/>
              </a:rPr>
            </a:br>
            <a:r>
              <a:rPr lang="de-DE" sz="2400" b="1" dirty="0">
                <a:solidFill>
                  <a:prstClr val="white"/>
                </a:solidFill>
                <a:latin typeface="Segoe UI"/>
              </a:rPr>
              <a:t>wünscht Ihnen viel Erfolg!</a:t>
            </a:r>
          </a:p>
        </p:txBody>
      </p:sp>
    </p:spTree>
    <p:extLst>
      <p:ext uri="{BB962C8B-B14F-4D97-AF65-F5344CB8AC3E}">
        <p14:creationId xmlns:p14="http://schemas.microsoft.com/office/powerpoint/2010/main" val="247223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D61492-FC0A-442D-9ECD-9356596B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4A7041-9532-4BC6-AF83-D963813EAB33}" type="datetime1">
              <a:rPr kumimoji="0" lang="de-DE" sz="8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17.11.2024</a:t>
            </a:fld>
            <a:endParaRPr kumimoji="0" lang="de-DE" sz="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2E5611-E8BA-499F-AA40-62AD79B19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Segoe UI"/>
                <a:ea typeface="+mn-ea"/>
                <a:cs typeface="+mn-cs"/>
              </a:rPr>
              <a:t>Hier kann eine Fußzeile stehen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B27D05-8417-4F10-A2B5-763A60481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2FFA8-16F3-4D16-935C-858579C7B661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261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BA1D043-23D6-474A-9AAE-030FA79C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25" y="3157567"/>
            <a:ext cx="4320381" cy="1723996"/>
          </a:xfrm>
        </p:spPr>
        <p:txBody>
          <a:bodyPr/>
          <a:lstStyle/>
          <a:p>
            <a:r>
              <a:rPr lang="de-DE" dirty="0"/>
              <a:t>Mit der Fallstudie Kanzleipraxis zum DATEV-Führerschein</a:t>
            </a:r>
          </a:p>
        </p:txBody>
      </p:sp>
      <p:sp>
        <p:nvSpPr>
          <p:cNvPr id="19" name="Untertitel 18">
            <a:extLst>
              <a:ext uri="{FF2B5EF4-FFF2-40B4-BE49-F238E27FC236}">
                <a16:creationId xmlns:a16="http://schemas.microsoft.com/office/drawing/2014/main" id="{6DE88D32-D217-4B6E-9E43-B9C4BF9A1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8418" y="4881563"/>
            <a:ext cx="4320381" cy="288000"/>
          </a:xfrm>
        </p:spPr>
        <p:txBody>
          <a:bodyPr/>
          <a:lstStyle/>
          <a:p>
            <a:pPr lvl="8"/>
            <a:r>
              <a:rPr lang="de-DE" dirty="0"/>
              <a:t>Eröffnungspräsentation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036797E4-9B94-47F7-8007-9A9083E866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8418" y="5169563"/>
            <a:ext cx="4320381" cy="288000"/>
          </a:xfrm>
        </p:spPr>
        <p:txBody>
          <a:bodyPr/>
          <a:lstStyle/>
          <a:p>
            <a:r>
              <a:rPr lang="de-DE" dirty="0"/>
              <a:t>DATEV-Partnerschaft für Bildung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96BC5B-D8CE-43C6-93CF-5B001BEF6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3454AD-2461-4798-A971-43293FB6C4D6}" type="datetime1">
              <a:rPr kumimoji="0" lang="de-DE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17.11.2024</a:t>
            </a:fld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3D58BC3B-07EB-44D9-801C-05523154FB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18418" y="5805171"/>
            <a:ext cx="4320381" cy="288000"/>
          </a:xfrm>
        </p:spPr>
        <p:txBody>
          <a:bodyPr/>
          <a:lstStyle/>
          <a:p>
            <a:r>
              <a:rPr lang="de-DE" dirty="0"/>
              <a:t>Version: März 2024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E8887D-D91B-44B0-B3AE-C21BFE9B9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Segoe UI"/>
                <a:ea typeface="+mn-ea"/>
                <a:cs typeface="+mn-cs"/>
              </a:rPr>
              <a:t>Hier kann eine Fußzeile stehen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77BD18-7AE2-4A9F-8F56-A66D14D7F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2FFA8-16F3-4D16-935C-858579C7B661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C09E65C-D563-96A3-688E-B49FAA2CB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184" y="1427187"/>
            <a:ext cx="1079822" cy="1079822"/>
          </a:xfrm>
          <a:prstGeom prst="rect">
            <a:avLst/>
          </a:prstGeom>
        </p:spPr>
      </p:pic>
      <p:pic>
        <p:nvPicPr>
          <p:cNvPr id="9" name="Bildplatzhalter 5">
            <a:extLst>
              <a:ext uri="{FF2B5EF4-FFF2-40B4-BE49-F238E27FC236}">
                <a16:creationId xmlns:a16="http://schemas.microsoft.com/office/drawing/2014/main" id="{F679E482-8DD7-BDAC-FA1F-05BBD63CF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42" r="10969"/>
          <a:stretch/>
        </p:blipFill>
        <p:spPr>
          <a:xfrm>
            <a:off x="0" y="0"/>
            <a:ext cx="13004800" cy="7315200"/>
          </a:xfrm>
        </p:spPr>
      </p:pic>
    </p:spTree>
    <p:extLst>
      <p:ext uri="{BB962C8B-B14F-4D97-AF65-F5344CB8AC3E}">
        <p14:creationId xmlns:p14="http://schemas.microsoft.com/office/powerpoint/2010/main" val="672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feil: Fünfeck 7">
            <a:extLst>
              <a:ext uri="{FF2B5EF4-FFF2-40B4-BE49-F238E27FC236}">
                <a16:creationId xmlns:a16="http://schemas.microsoft.com/office/drawing/2014/main" id="{406495A2-475E-4813-96DC-B2FAA5509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-3708" y="1425575"/>
            <a:ext cx="12554099" cy="5184353"/>
          </a:xfrm>
          <a:prstGeom prst="homePlate">
            <a:avLst>
              <a:gd name="adj" fmla="val 18211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marL="216000" marR="0" lvl="0" indent="-21600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Pfeil: Fünfeck 26">
            <a:extLst>
              <a:ext uri="{FF2B5EF4-FFF2-40B4-BE49-F238E27FC236}">
                <a16:creationId xmlns:a16="http://schemas.microsoft.com/office/drawing/2014/main" id="{CF99EE85-8448-17BA-247C-69B3AB6DC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-3708" y="1425575"/>
            <a:ext cx="10270041" cy="5184353"/>
          </a:xfrm>
          <a:prstGeom prst="homePlate">
            <a:avLst>
              <a:gd name="adj" fmla="val 18211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marL="216000" marR="0" lvl="0" indent="-21600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Pfeil: Fünfeck 27">
            <a:extLst>
              <a:ext uri="{FF2B5EF4-FFF2-40B4-BE49-F238E27FC236}">
                <a16:creationId xmlns:a16="http://schemas.microsoft.com/office/drawing/2014/main" id="{C9AD5658-18FA-55FE-0AD2-95D2B1100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-3707" y="1424200"/>
            <a:ext cx="7924428" cy="5184353"/>
          </a:xfrm>
          <a:prstGeom prst="homePlate">
            <a:avLst>
              <a:gd name="adj" fmla="val 18211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marL="216000" marR="0" lvl="0" indent="-21600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Pfeil: Fünfeck 28">
            <a:extLst>
              <a:ext uri="{FF2B5EF4-FFF2-40B4-BE49-F238E27FC236}">
                <a16:creationId xmlns:a16="http://schemas.microsoft.com/office/drawing/2014/main" id="{CCA6C747-B06E-109D-819B-967960A3B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-3708" y="1425959"/>
            <a:ext cx="5652547" cy="5184353"/>
          </a:xfrm>
          <a:prstGeom prst="homePlate">
            <a:avLst>
              <a:gd name="adj" fmla="val 18211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marL="216000" marR="0" lvl="0" indent="-21600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Pfeil: Fünfeck 29">
            <a:extLst>
              <a:ext uri="{FF2B5EF4-FFF2-40B4-BE49-F238E27FC236}">
                <a16:creationId xmlns:a16="http://schemas.microsoft.com/office/drawing/2014/main" id="{1D626BCE-5AB3-B65B-FBC1-9C308482E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-1698" y="1425575"/>
            <a:ext cx="3011628" cy="5184353"/>
          </a:xfrm>
          <a:prstGeom prst="homePlate">
            <a:avLst>
              <a:gd name="adj" fmla="val 18211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 marL="216000" marR="0" lvl="0" indent="-21600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A4D2A3-1649-4472-97FA-B998EDE35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0"/>
            <a:ext cx="11233150" cy="1425575"/>
          </a:xfrm>
        </p:spPr>
        <p:txBody>
          <a:bodyPr/>
          <a:lstStyle/>
          <a:p>
            <a:r>
              <a:rPr lang="de-DE" dirty="0"/>
              <a:t>Der DATEV-Führerschein im Überblick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962B004-03E0-465F-9CDB-0CE79F6B7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921635-6748-41BC-AA50-51B24EE97BF9}" type="datetime1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17.11.2024</a:t>
            </a:fld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86D2DF0-ECC5-4FF9-9A46-67F7C337A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Hier kann eine Fußzeile stehen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E2B8285-5C22-43BE-ACEB-9377487F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2FFA8-16F3-4D16-935C-858579C7B661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7AA1CE8-6ABD-94EE-899F-74F551BEFAAF}"/>
              </a:ext>
            </a:extLst>
          </p:cNvPr>
          <p:cNvGrpSpPr/>
          <p:nvPr/>
        </p:nvGrpSpPr>
        <p:grpSpPr>
          <a:xfrm>
            <a:off x="454025" y="1858962"/>
            <a:ext cx="1871912" cy="4318918"/>
            <a:chOff x="454025" y="1858962"/>
            <a:chExt cx="1871912" cy="4318918"/>
          </a:xfrm>
        </p:grpSpPr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EF0D3E8B-1F88-539B-4881-AFD3A3360DA7}"/>
                </a:ext>
              </a:extLst>
            </p:cNvPr>
            <p:cNvGrpSpPr/>
            <p:nvPr/>
          </p:nvGrpSpPr>
          <p:grpSpPr>
            <a:xfrm>
              <a:off x="454025" y="1858962"/>
              <a:ext cx="1871912" cy="2662735"/>
              <a:chOff x="454025" y="1858962"/>
              <a:chExt cx="1871912" cy="2662735"/>
            </a:xfrm>
          </p:grpSpPr>
          <p:sp>
            <p:nvSpPr>
              <p:cNvPr id="38" name="Textplatzhalter 34">
                <a:extLst>
                  <a:ext uri="{FF2B5EF4-FFF2-40B4-BE49-F238E27FC236}">
                    <a16:creationId xmlns:a16="http://schemas.microsoft.com/office/drawing/2014/main" id="{5F089E4F-8B84-4723-948D-75F31A5C0E0C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54025" y="1858962"/>
                <a:ext cx="1871912" cy="43021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2"/>
                  </a:buClr>
                  <a:buFont typeface="Wingdings" panose="05000000000000000000" pitchFamily="2" charset="2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rgbClr val="039A9A"/>
                  </a:buClr>
                  <a:buFont typeface="Symbol" panose="05050102010706020507" pitchFamily="18" charset="2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2"/>
                  </a:buClr>
                  <a:buFont typeface="Symbol" panose="05050102010706020507" pitchFamily="18" charset="2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2"/>
                  </a:buClr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2"/>
                  </a:buClr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7539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de-DE" b="1" dirty="0">
                    <a:solidFill>
                      <a:prstClr val="white"/>
                    </a:solidFill>
                    <a:latin typeface="Segoe UI"/>
                  </a:rPr>
                  <a:t>Vorschaltmodul</a:t>
                </a:r>
                <a:endParaRPr kumimoji="0" lang="de-DE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Textplatzhalter 37">
                <a:extLst>
                  <a:ext uri="{FF2B5EF4-FFF2-40B4-BE49-F238E27FC236}">
                    <a16:creationId xmlns:a16="http://schemas.microsoft.com/office/drawing/2014/main" id="{22ADD43D-4EBF-458B-BC5E-16F2B0D70FD9}"/>
                  </a:ext>
                </a:extLst>
              </p:cNvPr>
              <p:cNvSpPr txBox="1">
                <a:spLocks/>
              </p:cNvSpPr>
              <p:nvPr/>
            </p:nvSpPr>
            <p:spPr bwMode="blackGray">
              <a:xfrm>
                <a:off x="454025" y="4016377"/>
                <a:ext cx="1871912" cy="50532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2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216000" indent="-21600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431800" indent="-216000" algn="l" defTabSz="97539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>
                    <a:schemeClr val="bg1"/>
                  </a:buClr>
                  <a:buFont typeface="Symbol" panose="05050102010706020507" pitchFamily="18" charset="2"/>
                  <a:buChar char="-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7539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>
                    <a:schemeClr val="bg1"/>
                  </a:buClr>
                  <a:buFont typeface="Symbol" panose="05050102010706020507" pitchFamily="18" charset="2"/>
                  <a:buChar char="-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16000" indent="-21600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1"/>
                  </a:buClr>
                  <a:buFont typeface="+mj-lt"/>
                  <a:buAutoNum type="arabicPeriod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432000" indent="-216000" algn="l" defTabSz="97539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>
                    <a:schemeClr val="bg1"/>
                  </a:buClr>
                  <a:buFont typeface="+mj-lt"/>
                  <a:buAutoNum type="alphaLcPeriod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7" indent="0" algn="ctr" defTabSz="97539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de-DE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Grundlagen der Finanzbuchführung</a:t>
                </a:r>
              </a:p>
            </p:txBody>
          </p:sp>
          <p:grpSp>
            <p:nvGrpSpPr>
              <p:cNvPr id="31" name="Gruppieren 30">
                <a:extLst>
                  <a:ext uri="{FF2B5EF4-FFF2-40B4-BE49-F238E27FC236}">
                    <a16:creationId xmlns:a16="http://schemas.microsoft.com/office/drawing/2014/main" id="{BEEE0A7B-9772-AFBD-E5D0-A273083D1DC0}"/>
                  </a:ext>
                </a:extLst>
              </p:cNvPr>
              <p:cNvGrpSpPr/>
              <p:nvPr/>
            </p:nvGrpSpPr>
            <p:grpSpPr>
              <a:xfrm>
                <a:off x="739902" y="2357312"/>
                <a:ext cx="1304133" cy="1296988"/>
                <a:chOff x="672616" y="2288963"/>
                <a:chExt cx="1304133" cy="1296988"/>
              </a:xfrm>
            </p:grpSpPr>
            <p:sp>
              <p:nvSpPr>
                <p:cNvPr id="80" name="Textplatzhalter 20">
                  <a:extLst>
                    <a:ext uri="{FF2B5EF4-FFF2-40B4-BE49-F238E27FC236}">
                      <a16:creationId xmlns:a16="http://schemas.microsoft.com/office/drawing/2014/main" id="{79EDBBB6-0AD0-4009-AF1E-830EFF51C90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2616" y="2288963"/>
                  <a:ext cx="1304133" cy="1296988"/>
                </a:xfrm>
                <a:prstGeom prst="roundRect">
                  <a:avLst>
                    <a:gd name="adj" fmla="val 5638"/>
                  </a:avLst>
                </a:prstGeom>
                <a:solidFill>
                  <a:schemeClr val="bg1"/>
                </a:solidFill>
                <a:effectLst>
                  <a:outerShdw blurRad="317500" dist="165100" dir="5400000" algn="t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vert="horz" lIns="360000" tIns="360000" rIns="0" bIns="0" rtlCol="0">
                  <a:noAutofit/>
                </a:bodyPr>
                <a:lstStyle>
                  <a:defPPr>
                    <a:defRPr lang="de-DE"/>
                  </a:defPPr>
                  <a:lvl1pPr defTabSz="650230">
                    <a:defRPr sz="2600"/>
                  </a:lvl1pPr>
                  <a:lvl2pPr marL="650230" defTabSz="650230">
                    <a:defRPr sz="2600"/>
                  </a:lvl2pPr>
                  <a:lvl3pPr marL="1300460" defTabSz="650230">
                    <a:defRPr sz="2600"/>
                  </a:lvl3pPr>
                  <a:lvl4pPr marL="1950690" defTabSz="650230">
                    <a:defRPr sz="2600"/>
                  </a:lvl4pPr>
                  <a:lvl5pPr marL="2600919" defTabSz="650230">
                    <a:defRPr sz="2600"/>
                  </a:lvl5pPr>
                  <a:lvl6pPr marL="3251149" defTabSz="650230">
                    <a:defRPr sz="2600"/>
                  </a:lvl6pPr>
                  <a:lvl7pPr marL="3901379" defTabSz="650230">
                    <a:defRPr sz="2600"/>
                  </a:lvl7pPr>
                  <a:lvl8pPr marL="4551609" defTabSz="650230">
                    <a:defRPr sz="2600"/>
                  </a:lvl8pPr>
                  <a:lvl9pPr marL="5201839" defTabSz="650230">
                    <a:defRPr sz="2600"/>
                  </a:lvl9pPr>
                </a:lstStyle>
                <a:p>
                  <a:pPr marL="0" marR="0" lvl="0" indent="0" algn="l" defTabSz="6502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3" name="Gruppieren 2">
                  <a:extLst>
                    <a:ext uri="{FF2B5EF4-FFF2-40B4-BE49-F238E27FC236}">
                      <a16:creationId xmlns:a16="http://schemas.microsoft.com/office/drawing/2014/main" id="{0C2B7672-D7F8-DC28-5D54-AB4D8F2661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63021" y="2585244"/>
                  <a:ext cx="531550" cy="704850"/>
                  <a:chOff x="2784044" y="3601968"/>
                  <a:chExt cx="528638" cy="704850"/>
                </a:xfrm>
              </p:grpSpPr>
              <p:sp>
                <p:nvSpPr>
                  <p:cNvPr id="4" name="Freihandform: Form 3">
                    <a:extLst>
                      <a:ext uri="{FF2B5EF4-FFF2-40B4-BE49-F238E27FC236}">
                        <a16:creationId xmlns:a16="http://schemas.microsoft.com/office/drawing/2014/main" id="{961D1AC3-F51D-3065-551C-CD85C02F37CB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2784044" y="3601968"/>
                    <a:ext cx="528638" cy="704850"/>
                  </a:xfrm>
                  <a:custGeom>
                    <a:avLst/>
                    <a:gdLst>
                      <a:gd name="connsiteX0" fmla="*/ 466725 w 514350"/>
                      <a:gd name="connsiteY0" fmla="*/ 0 h 685800"/>
                      <a:gd name="connsiteX1" fmla="*/ 47625 w 514350"/>
                      <a:gd name="connsiteY1" fmla="*/ 0 h 685800"/>
                      <a:gd name="connsiteX2" fmla="*/ 0 w 514350"/>
                      <a:gd name="connsiteY2" fmla="*/ 47625 h 685800"/>
                      <a:gd name="connsiteX3" fmla="*/ 0 w 514350"/>
                      <a:gd name="connsiteY3" fmla="*/ 638175 h 685800"/>
                      <a:gd name="connsiteX4" fmla="*/ 47625 w 514350"/>
                      <a:gd name="connsiteY4" fmla="*/ 685800 h 685800"/>
                      <a:gd name="connsiteX5" fmla="*/ 466725 w 514350"/>
                      <a:gd name="connsiteY5" fmla="*/ 685800 h 685800"/>
                      <a:gd name="connsiteX6" fmla="*/ 514350 w 514350"/>
                      <a:gd name="connsiteY6" fmla="*/ 638175 h 685800"/>
                      <a:gd name="connsiteX7" fmla="*/ 514350 w 514350"/>
                      <a:gd name="connsiteY7" fmla="*/ 47625 h 685800"/>
                      <a:gd name="connsiteX8" fmla="*/ 466725 w 514350"/>
                      <a:gd name="connsiteY8" fmla="*/ 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4350" h="685800">
                        <a:moveTo>
                          <a:pt x="466725" y="0"/>
                        </a:moveTo>
                        <a:lnTo>
                          <a:pt x="47625" y="0"/>
                        </a:lnTo>
                        <a:cubicBezTo>
                          <a:pt x="21336" y="0"/>
                          <a:pt x="0" y="21336"/>
                          <a:pt x="0" y="47625"/>
                        </a:cubicBezTo>
                        <a:lnTo>
                          <a:pt x="0" y="638175"/>
                        </a:lnTo>
                        <a:cubicBezTo>
                          <a:pt x="0" y="664464"/>
                          <a:pt x="21336" y="685800"/>
                          <a:pt x="47625" y="685800"/>
                        </a:cubicBezTo>
                        <a:lnTo>
                          <a:pt x="466725" y="685800"/>
                        </a:lnTo>
                        <a:cubicBezTo>
                          <a:pt x="493014" y="685800"/>
                          <a:pt x="514350" y="664464"/>
                          <a:pt x="514350" y="638175"/>
                        </a:cubicBezTo>
                        <a:lnTo>
                          <a:pt x="514350" y="47625"/>
                        </a:lnTo>
                        <a:cubicBezTo>
                          <a:pt x="514350" y="21336"/>
                          <a:pt x="492919" y="0"/>
                          <a:pt x="46672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 dirty="0"/>
                  </a:p>
                </p:txBody>
              </p:sp>
              <p:sp>
                <p:nvSpPr>
                  <p:cNvPr id="5" name="Freihandform: Form 4">
                    <a:extLst>
                      <a:ext uri="{FF2B5EF4-FFF2-40B4-BE49-F238E27FC236}">
                        <a16:creationId xmlns:a16="http://schemas.microsoft.com/office/drawing/2014/main" id="{13C6641F-8453-4C3C-7CE0-D5C76B5E1C41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2803626" y="3621547"/>
                    <a:ext cx="489480" cy="665692"/>
                  </a:xfrm>
                  <a:custGeom>
                    <a:avLst/>
                    <a:gdLst>
                      <a:gd name="connsiteX0" fmla="*/ 303657 w 476250"/>
                      <a:gd name="connsiteY0" fmla="*/ 196406 h 647700"/>
                      <a:gd name="connsiteX1" fmla="*/ 300990 w 476250"/>
                      <a:gd name="connsiteY1" fmla="*/ 187452 h 647700"/>
                      <a:gd name="connsiteX2" fmla="*/ 303752 w 476250"/>
                      <a:gd name="connsiteY2" fmla="*/ 177356 h 647700"/>
                      <a:gd name="connsiteX3" fmla="*/ 311468 w 476250"/>
                      <a:gd name="connsiteY3" fmla="*/ 173736 h 647700"/>
                      <a:gd name="connsiteX4" fmla="*/ 318135 w 476250"/>
                      <a:gd name="connsiteY4" fmla="*/ 176594 h 647700"/>
                      <a:gd name="connsiteX5" fmla="*/ 320802 w 476250"/>
                      <a:gd name="connsiteY5" fmla="*/ 183452 h 647700"/>
                      <a:gd name="connsiteX6" fmla="*/ 320802 w 476250"/>
                      <a:gd name="connsiteY6" fmla="*/ 188405 h 647700"/>
                      <a:gd name="connsiteX7" fmla="*/ 318040 w 476250"/>
                      <a:gd name="connsiteY7" fmla="*/ 196691 h 647700"/>
                      <a:gd name="connsiteX8" fmla="*/ 310801 w 476250"/>
                      <a:gd name="connsiteY8" fmla="*/ 199930 h 647700"/>
                      <a:gd name="connsiteX9" fmla="*/ 303657 w 476250"/>
                      <a:gd name="connsiteY9" fmla="*/ 196406 h 647700"/>
                      <a:gd name="connsiteX10" fmla="*/ 476250 w 476250"/>
                      <a:gd name="connsiteY10" fmla="*/ 28575 h 647700"/>
                      <a:gd name="connsiteX11" fmla="*/ 476250 w 476250"/>
                      <a:gd name="connsiteY11" fmla="*/ 619125 h 647700"/>
                      <a:gd name="connsiteX12" fmla="*/ 447675 w 476250"/>
                      <a:gd name="connsiteY12" fmla="*/ 647700 h 647700"/>
                      <a:gd name="connsiteX13" fmla="*/ 28575 w 476250"/>
                      <a:gd name="connsiteY13" fmla="*/ 647700 h 647700"/>
                      <a:gd name="connsiteX14" fmla="*/ 0 w 476250"/>
                      <a:gd name="connsiteY14" fmla="*/ 619125 h 647700"/>
                      <a:gd name="connsiteX15" fmla="*/ 0 w 476250"/>
                      <a:gd name="connsiteY15" fmla="*/ 28575 h 647700"/>
                      <a:gd name="connsiteX16" fmla="*/ 28575 w 476250"/>
                      <a:gd name="connsiteY16" fmla="*/ 0 h 647700"/>
                      <a:gd name="connsiteX17" fmla="*/ 447675 w 476250"/>
                      <a:gd name="connsiteY17" fmla="*/ 0 h 647700"/>
                      <a:gd name="connsiteX18" fmla="*/ 476250 w 476250"/>
                      <a:gd name="connsiteY18" fmla="*/ 28575 h 647700"/>
                      <a:gd name="connsiteX19" fmla="*/ 292132 w 476250"/>
                      <a:gd name="connsiteY19" fmla="*/ 187928 h 647700"/>
                      <a:gd name="connsiteX20" fmla="*/ 296418 w 476250"/>
                      <a:gd name="connsiteY20" fmla="*/ 201549 h 647700"/>
                      <a:gd name="connsiteX21" fmla="*/ 307658 w 476250"/>
                      <a:gd name="connsiteY21" fmla="*/ 206597 h 647700"/>
                      <a:gd name="connsiteX22" fmla="*/ 320516 w 476250"/>
                      <a:gd name="connsiteY22" fmla="*/ 199263 h 647700"/>
                      <a:gd name="connsiteX23" fmla="*/ 320707 w 476250"/>
                      <a:gd name="connsiteY23" fmla="*/ 199263 h 647700"/>
                      <a:gd name="connsiteX24" fmla="*/ 320707 w 476250"/>
                      <a:gd name="connsiteY24" fmla="*/ 203454 h 647700"/>
                      <a:gd name="connsiteX25" fmla="*/ 307086 w 476250"/>
                      <a:gd name="connsiteY25" fmla="*/ 216789 h 647700"/>
                      <a:gd name="connsiteX26" fmla="*/ 295180 w 476250"/>
                      <a:gd name="connsiteY26" fmla="*/ 213170 h 647700"/>
                      <a:gd name="connsiteX27" fmla="*/ 295180 w 476250"/>
                      <a:gd name="connsiteY27" fmla="*/ 221075 h 647700"/>
                      <a:gd name="connsiteX28" fmla="*/ 308134 w 476250"/>
                      <a:gd name="connsiteY28" fmla="*/ 223552 h 647700"/>
                      <a:gd name="connsiteX29" fmla="*/ 329184 w 476250"/>
                      <a:gd name="connsiteY29" fmla="*/ 202597 h 647700"/>
                      <a:gd name="connsiteX30" fmla="*/ 329184 w 476250"/>
                      <a:gd name="connsiteY30" fmla="*/ 167545 h 647700"/>
                      <a:gd name="connsiteX31" fmla="*/ 320516 w 476250"/>
                      <a:gd name="connsiteY31" fmla="*/ 167545 h 647700"/>
                      <a:gd name="connsiteX32" fmla="*/ 320516 w 476250"/>
                      <a:gd name="connsiteY32" fmla="*/ 172784 h 647700"/>
                      <a:gd name="connsiteX33" fmla="*/ 320326 w 476250"/>
                      <a:gd name="connsiteY33" fmla="*/ 172784 h 647700"/>
                      <a:gd name="connsiteX34" fmla="*/ 309086 w 476250"/>
                      <a:gd name="connsiteY34" fmla="*/ 166592 h 647700"/>
                      <a:gd name="connsiteX35" fmla="*/ 296513 w 476250"/>
                      <a:gd name="connsiteY35" fmla="*/ 172307 h 647700"/>
                      <a:gd name="connsiteX36" fmla="*/ 292132 w 476250"/>
                      <a:gd name="connsiteY36" fmla="*/ 187928 h 647700"/>
                      <a:gd name="connsiteX37" fmla="*/ 259556 w 476250"/>
                      <a:gd name="connsiteY37" fmla="*/ 174022 h 647700"/>
                      <a:gd name="connsiteX38" fmla="*/ 259556 w 476250"/>
                      <a:gd name="connsiteY38" fmla="*/ 167735 h 647700"/>
                      <a:gd name="connsiteX39" fmla="*/ 250889 w 476250"/>
                      <a:gd name="connsiteY39" fmla="*/ 167735 h 647700"/>
                      <a:gd name="connsiteX40" fmla="*/ 250889 w 476250"/>
                      <a:gd name="connsiteY40" fmla="*/ 205835 h 647700"/>
                      <a:gd name="connsiteX41" fmla="*/ 259556 w 476250"/>
                      <a:gd name="connsiteY41" fmla="*/ 205835 h 647700"/>
                      <a:gd name="connsiteX42" fmla="*/ 259556 w 476250"/>
                      <a:gd name="connsiteY42" fmla="*/ 184118 h 647700"/>
                      <a:gd name="connsiteX43" fmla="*/ 262128 w 476250"/>
                      <a:gd name="connsiteY43" fmla="*/ 176689 h 647700"/>
                      <a:gd name="connsiteX44" fmla="*/ 268605 w 476250"/>
                      <a:gd name="connsiteY44" fmla="*/ 173736 h 647700"/>
                      <a:gd name="connsiteX45" fmla="*/ 276130 w 476250"/>
                      <a:gd name="connsiteY45" fmla="*/ 184404 h 647700"/>
                      <a:gd name="connsiteX46" fmla="*/ 276130 w 476250"/>
                      <a:gd name="connsiteY46" fmla="*/ 205835 h 647700"/>
                      <a:gd name="connsiteX47" fmla="*/ 284797 w 476250"/>
                      <a:gd name="connsiteY47" fmla="*/ 205835 h 647700"/>
                      <a:gd name="connsiteX48" fmla="*/ 284797 w 476250"/>
                      <a:gd name="connsiteY48" fmla="*/ 182499 h 647700"/>
                      <a:gd name="connsiteX49" fmla="*/ 281559 w 476250"/>
                      <a:gd name="connsiteY49" fmla="*/ 170879 h 647700"/>
                      <a:gd name="connsiteX50" fmla="*/ 272034 w 476250"/>
                      <a:gd name="connsiteY50" fmla="*/ 166878 h 647700"/>
                      <a:gd name="connsiteX51" fmla="*/ 259651 w 476250"/>
                      <a:gd name="connsiteY51" fmla="*/ 174117 h 647700"/>
                      <a:gd name="connsiteX52" fmla="*/ 259556 w 476250"/>
                      <a:gd name="connsiteY52" fmla="*/ 174117 h 647700"/>
                      <a:gd name="connsiteX53" fmla="*/ 237363 w 476250"/>
                      <a:gd name="connsiteY53" fmla="*/ 111919 h 647700"/>
                      <a:gd name="connsiteX54" fmla="*/ 257651 w 476250"/>
                      <a:gd name="connsiteY54" fmla="*/ 111919 h 647700"/>
                      <a:gd name="connsiteX55" fmla="*/ 257651 w 476250"/>
                      <a:gd name="connsiteY55" fmla="*/ 105537 h 647700"/>
                      <a:gd name="connsiteX56" fmla="*/ 237363 w 476250"/>
                      <a:gd name="connsiteY56" fmla="*/ 105537 h 647700"/>
                      <a:gd name="connsiteX57" fmla="*/ 237363 w 476250"/>
                      <a:gd name="connsiteY57" fmla="*/ 111919 h 647700"/>
                      <a:gd name="connsiteX58" fmla="*/ 229362 w 476250"/>
                      <a:gd name="connsiteY58" fmla="*/ 196977 h 647700"/>
                      <a:gd name="connsiteX59" fmla="*/ 223075 w 476250"/>
                      <a:gd name="connsiteY59" fmla="*/ 199835 h 647700"/>
                      <a:gd name="connsiteX60" fmla="*/ 215170 w 476250"/>
                      <a:gd name="connsiteY60" fmla="*/ 189547 h 647700"/>
                      <a:gd name="connsiteX61" fmla="*/ 215170 w 476250"/>
                      <a:gd name="connsiteY61" fmla="*/ 167640 h 647700"/>
                      <a:gd name="connsiteX62" fmla="*/ 206502 w 476250"/>
                      <a:gd name="connsiteY62" fmla="*/ 167640 h 647700"/>
                      <a:gd name="connsiteX63" fmla="*/ 206502 w 476250"/>
                      <a:gd name="connsiteY63" fmla="*/ 190405 h 647700"/>
                      <a:gd name="connsiteX64" fmla="*/ 220027 w 476250"/>
                      <a:gd name="connsiteY64" fmla="*/ 206597 h 647700"/>
                      <a:gd name="connsiteX65" fmla="*/ 231743 w 476250"/>
                      <a:gd name="connsiteY65" fmla="*/ 199644 h 647700"/>
                      <a:gd name="connsiteX66" fmla="*/ 231934 w 476250"/>
                      <a:gd name="connsiteY66" fmla="*/ 199644 h 647700"/>
                      <a:gd name="connsiteX67" fmla="*/ 231934 w 476250"/>
                      <a:gd name="connsiteY67" fmla="*/ 205645 h 647700"/>
                      <a:gd name="connsiteX68" fmla="*/ 240601 w 476250"/>
                      <a:gd name="connsiteY68" fmla="*/ 205645 h 647700"/>
                      <a:gd name="connsiteX69" fmla="*/ 240601 w 476250"/>
                      <a:gd name="connsiteY69" fmla="*/ 167545 h 647700"/>
                      <a:gd name="connsiteX70" fmla="*/ 231934 w 476250"/>
                      <a:gd name="connsiteY70" fmla="*/ 167545 h 647700"/>
                      <a:gd name="connsiteX71" fmla="*/ 231934 w 476250"/>
                      <a:gd name="connsiteY71" fmla="*/ 189452 h 647700"/>
                      <a:gd name="connsiteX72" fmla="*/ 229362 w 476250"/>
                      <a:gd name="connsiteY72" fmla="*/ 196977 h 647700"/>
                      <a:gd name="connsiteX73" fmla="*/ 193262 w 476250"/>
                      <a:gd name="connsiteY73" fmla="*/ 129540 h 647700"/>
                      <a:gd name="connsiteX74" fmla="*/ 201930 w 476250"/>
                      <a:gd name="connsiteY74" fmla="*/ 129540 h 647700"/>
                      <a:gd name="connsiteX75" fmla="*/ 201930 w 476250"/>
                      <a:gd name="connsiteY75" fmla="*/ 109061 h 647700"/>
                      <a:gd name="connsiteX76" fmla="*/ 204502 w 476250"/>
                      <a:gd name="connsiteY76" fmla="*/ 100679 h 647700"/>
                      <a:gd name="connsiteX77" fmla="*/ 210884 w 476250"/>
                      <a:gd name="connsiteY77" fmla="*/ 97441 h 647700"/>
                      <a:gd name="connsiteX78" fmla="*/ 218408 w 476250"/>
                      <a:gd name="connsiteY78" fmla="*/ 108776 h 647700"/>
                      <a:gd name="connsiteX79" fmla="*/ 218408 w 476250"/>
                      <a:gd name="connsiteY79" fmla="*/ 129635 h 647700"/>
                      <a:gd name="connsiteX80" fmla="*/ 227076 w 476250"/>
                      <a:gd name="connsiteY80" fmla="*/ 129635 h 647700"/>
                      <a:gd name="connsiteX81" fmla="*/ 227076 w 476250"/>
                      <a:gd name="connsiteY81" fmla="*/ 106204 h 647700"/>
                      <a:gd name="connsiteX82" fmla="*/ 214408 w 476250"/>
                      <a:gd name="connsiteY82" fmla="*/ 90678 h 647700"/>
                      <a:gd name="connsiteX83" fmla="*/ 202025 w 476250"/>
                      <a:gd name="connsiteY83" fmla="*/ 97917 h 647700"/>
                      <a:gd name="connsiteX84" fmla="*/ 201835 w 476250"/>
                      <a:gd name="connsiteY84" fmla="*/ 97917 h 647700"/>
                      <a:gd name="connsiteX85" fmla="*/ 201835 w 476250"/>
                      <a:gd name="connsiteY85" fmla="*/ 73247 h 647700"/>
                      <a:gd name="connsiteX86" fmla="*/ 193262 w 476250"/>
                      <a:gd name="connsiteY86" fmla="*/ 73247 h 647700"/>
                      <a:gd name="connsiteX87" fmla="*/ 193262 w 476250"/>
                      <a:gd name="connsiteY87" fmla="*/ 129540 h 647700"/>
                      <a:gd name="connsiteX88" fmla="*/ 188404 w 476250"/>
                      <a:gd name="connsiteY88" fmla="*/ 175546 h 647700"/>
                      <a:gd name="connsiteX89" fmla="*/ 188404 w 476250"/>
                      <a:gd name="connsiteY89" fmla="*/ 167735 h 647700"/>
                      <a:gd name="connsiteX90" fmla="*/ 179737 w 476250"/>
                      <a:gd name="connsiteY90" fmla="*/ 167735 h 647700"/>
                      <a:gd name="connsiteX91" fmla="*/ 179737 w 476250"/>
                      <a:gd name="connsiteY91" fmla="*/ 205835 h 647700"/>
                      <a:gd name="connsiteX92" fmla="*/ 188404 w 476250"/>
                      <a:gd name="connsiteY92" fmla="*/ 205835 h 647700"/>
                      <a:gd name="connsiteX93" fmla="*/ 188404 w 476250"/>
                      <a:gd name="connsiteY93" fmla="*/ 187547 h 647700"/>
                      <a:gd name="connsiteX94" fmla="*/ 190976 w 476250"/>
                      <a:gd name="connsiteY94" fmla="*/ 178118 h 647700"/>
                      <a:gd name="connsiteX95" fmla="*/ 197358 w 476250"/>
                      <a:gd name="connsiteY95" fmla="*/ 174689 h 647700"/>
                      <a:gd name="connsiteX96" fmla="*/ 201835 w 476250"/>
                      <a:gd name="connsiteY96" fmla="*/ 175927 h 647700"/>
                      <a:gd name="connsiteX97" fmla="*/ 201835 w 476250"/>
                      <a:gd name="connsiteY97" fmla="*/ 167735 h 647700"/>
                      <a:gd name="connsiteX98" fmla="*/ 198215 w 476250"/>
                      <a:gd name="connsiteY98" fmla="*/ 167069 h 647700"/>
                      <a:gd name="connsiteX99" fmla="*/ 192310 w 476250"/>
                      <a:gd name="connsiteY99" fmla="*/ 169355 h 647700"/>
                      <a:gd name="connsiteX100" fmla="*/ 188404 w 476250"/>
                      <a:gd name="connsiteY100" fmla="*/ 175641 h 647700"/>
                      <a:gd name="connsiteX101" fmla="*/ 188404 w 476250"/>
                      <a:gd name="connsiteY101" fmla="*/ 175641 h 647700"/>
                      <a:gd name="connsiteX102" fmla="*/ 155067 w 476250"/>
                      <a:gd name="connsiteY102" fmla="*/ 111443 h 647700"/>
                      <a:gd name="connsiteX103" fmla="*/ 160306 w 476250"/>
                      <a:gd name="connsiteY103" fmla="*/ 125159 h 647700"/>
                      <a:gd name="connsiteX104" fmla="*/ 174022 w 476250"/>
                      <a:gd name="connsiteY104" fmla="*/ 130493 h 647700"/>
                      <a:gd name="connsiteX105" fmla="*/ 184880 w 476250"/>
                      <a:gd name="connsiteY105" fmla="*/ 127826 h 647700"/>
                      <a:gd name="connsiteX106" fmla="*/ 184880 w 476250"/>
                      <a:gd name="connsiteY106" fmla="*/ 120301 h 647700"/>
                      <a:gd name="connsiteX107" fmla="*/ 176117 w 476250"/>
                      <a:gd name="connsiteY107" fmla="*/ 123635 h 647700"/>
                      <a:gd name="connsiteX108" fmla="*/ 167259 w 476250"/>
                      <a:gd name="connsiteY108" fmla="*/ 120206 h 647700"/>
                      <a:gd name="connsiteX109" fmla="*/ 163925 w 476250"/>
                      <a:gd name="connsiteY109" fmla="*/ 110871 h 647700"/>
                      <a:gd name="connsiteX110" fmla="*/ 167449 w 476250"/>
                      <a:gd name="connsiteY110" fmla="*/ 101156 h 647700"/>
                      <a:gd name="connsiteX111" fmla="*/ 176403 w 476250"/>
                      <a:gd name="connsiteY111" fmla="*/ 97441 h 647700"/>
                      <a:gd name="connsiteX112" fmla="*/ 184880 w 476250"/>
                      <a:gd name="connsiteY112" fmla="*/ 100394 h 647700"/>
                      <a:gd name="connsiteX113" fmla="*/ 184880 w 476250"/>
                      <a:gd name="connsiteY113" fmla="*/ 92393 h 647700"/>
                      <a:gd name="connsiteX114" fmla="*/ 175736 w 476250"/>
                      <a:gd name="connsiteY114" fmla="*/ 90583 h 647700"/>
                      <a:gd name="connsiteX115" fmla="*/ 160782 w 476250"/>
                      <a:gd name="connsiteY115" fmla="*/ 96298 h 647700"/>
                      <a:gd name="connsiteX116" fmla="*/ 155067 w 476250"/>
                      <a:gd name="connsiteY116" fmla="*/ 111443 h 647700"/>
                      <a:gd name="connsiteX117" fmla="*/ 144971 w 476250"/>
                      <a:gd name="connsiteY117" fmla="*/ 174022 h 647700"/>
                      <a:gd name="connsiteX118" fmla="*/ 144780 w 476250"/>
                      <a:gd name="connsiteY118" fmla="*/ 174022 h 647700"/>
                      <a:gd name="connsiteX119" fmla="*/ 144780 w 476250"/>
                      <a:gd name="connsiteY119" fmla="*/ 149352 h 647700"/>
                      <a:gd name="connsiteX120" fmla="*/ 136112 w 476250"/>
                      <a:gd name="connsiteY120" fmla="*/ 149352 h 647700"/>
                      <a:gd name="connsiteX121" fmla="*/ 136112 w 476250"/>
                      <a:gd name="connsiteY121" fmla="*/ 205740 h 647700"/>
                      <a:gd name="connsiteX122" fmla="*/ 144780 w 476250"/>
                      <a:gd name="connsiteY122" fmla="*/ 205740 h 647700"/>
                      <a:gd name="connsiteX123" fmla="*/ 144780 w 476250"/>
                      <a:gd name="connsiteY123" fmla="*/ 185261 h 647700"/>
                      <a:gd name="connsiteX124" fmla="*/ 147352 w 476250"/>
                      <a:gd name="connsiteY124" fmla="*/ 176879 h 647700"/>
                      <a:gd name="connsiteX125" fmla="*/ 153734 w 476250"/>
                      <a:gd name="connsiteY125" fmla="*/ 173641 h 647700"/>
                      <a:gd name="connsiteX126" fmla="*/ 161258 w 476250"/>
                      <a:gd name="connsiteY126" fmla="*/ 184975 h 647700"/>
                      <a:gd name="connsiteX127" fmla="*/ 161258 w 476250"/>
                      <a:gd name="connsiteY127" fmla="*/ 205835 h 647700"/>
                      <a:gd name="connsiteX128" fmla="*/ 169926 w 476250"/>
                      <a:gd name="connsiteY128" fmla="*/ 205835 h 647700"/>
                      <a:gd name="connsiteX129" fmla="*/ 169926 w 476250"/>
                      <a:gd name="connsiteY129" fmla="*/ 182404 h 647700"/>
                      <a:gd name="connsiteX130" fmla="*/ 157258 w 476250"/>
                      <a:gd name="connsiteY130" fmla="*/ 166878 h 647700"/>
                      <a:gd name="connsiteX131" fmla="*/ 144971 w 476250"/>
                      <a:gd name="connsiteY131" fmla="*/ 174022 h 647700"/>
                      <a:gd name="connsiteX132" fmla="*/ 112300 w 476250"/>
                      <a:gd name="connsiteY132" fmla="*/ 114205 h 647700"/>
                      <a:gd name="connsiteX133" fmla="*/ 125825 w 476250"/>
                      <a:gd name="connsiteY133" fmla="*/ 130397 h 647700"/>
                      <a:gd name="connsiteX134" fmla="*/ 137541 w 476250"/>
                      <a:gd name="connsiteY134" fmla="*/ 123444 h 647700"/>
                      <a:gd name="connsiteX135" fmla="*/ 137731 w 476250"/>
                      <a:gd name="connsiteY135" fmla="*/ 123444 h 647700"/>
                      <a:gd name="connsiteX136" fmla="*/ 137731 w 476250"/>
                      <a:gd name="connsiteY136" fmla="*/ 129445 h 647700"/>
                      <a:gd name="connsiteX137" fmla="*/ 146399 w 476250"/>
                      <a:gd name="connsiteY137" fmla="*/ 129445 h 647700"/>
                      <a:gd name="connsiteX138" fmla="*/ 146399 w 476250"/>
                      <a:gd name="connsiteY138" fmla="*/ 91345 h 647700"/>
                      <a:gd name="connsiteX139" fmla="*/ 137731 w 476250"/>
                      <a:gd name="connsiteY139" fmla="*/ 91345 h 647700"/>
                      <a:gd name="connsiteX140" fmla="*/ 137731 w 476250"/>
                      <a:gd name="connsiteY140" fmla="*/ 113252 h 647700"/>
                      <a:gd name="connsiteX141" fmla="*/ 135255 w 476250"/>
                      <a:gd name="connsiteY141" fmla="*/ 120682 h 647700"/>
                      <a:gd name="connsiteX142" fmla="*/ 128969 w 476250"/>
                      <a:gd name="connsiteY142" fmla="*/ 123539 h 647700"/>
                      <a:gd name="connsiteX143" fmla="*/ 121063 w 476250"/>
                      <a:gd name="connsiteY143" fmla="*/ 113252 h 647700"/>
                      <a:gd name="connsiteX144" fmla="*/ 121063 w 476250"/>
                      <a:gd name="connsiteY144" fmla="*/ 91345 h 647700"/>
                      <a:gd name="connsiteX145" fmla="*/ 112300 w 476250"/>
                      <a:gd name="connsiteY145" fmla="*/ 91345 h 647700"/>
                      <a:gd name="connsiteX146" fmla="*/ 112300 w 476250"/>
                      <a:gd name="connsiteY146" fmla="*/ 114205 h 647700"/>
                      <a:gd name="connsiteX147" fmla="*/ 112109 w 476250"/>
                      <a:gd name="connsiteY147" fmla="*/ 156686 h 647700"/>
                      <a:gd name="connsiteX148" fmla="*/ 113443 w 476250"/>
                      <a:gd name="connsiteY148" fmla="*/ 159830 h 647700"/>
                      <a:gd name="connsiteX149" fmla="*/ 116681 w 476250"/>
                      <a:gd name="connsiteY149" fmla="*/ 161068 h 647700"/>
                      <a:gd name="connsiteX150" fmla="*/ 119920 w 476250"/>
                      <a:gd name="connsiteY150" fmla="*/ 159830 h 647700"/>
                      <a:gd name="connsiteX151" fmla="*/ 121253 w 476250"/>
                      <a:gd name="connsiteY151" fmla="*/ 156782 h 647700"/>
                      <a:gd name="connsiteX152" fmla="*/ 119920 w 476250"/>
                      <a:gd name="connsiteY152" fmla="*/ 153734 h 647700"/>
                      <a:gd name="connsiteX153" fmla="*/ 116586 w 476250"/>
                      <a:gd name="connsiteY153" fmla="*/ 152495 h 647700"/>
                      <a:gd name="connsiteX154" fmla="*/ 113443 w 476250"/>
                      <a:gd name="connsiteY154" fmla="*/ 153734 h 647700"/>
                      <a:gd name="connsiteX155" fmla="*/ 112109 w 476250"/>
                      <a:gd name="connsiteY155" fmla="*/ 156686 h 647700"/>
                      <a:gd name="connsiteX156" fmla="*/ 108299 w 476250"/>
                      <a:gd name="connsiteY156" fmla="*/ 199835 h 647700"/>
                      <a:gd name="connsiteX157" fmla="*/ 100394 w 476250"/>
                      <a:gd name="connsiteY157" fmla="*/ 189547 h 647700"/>
                      <a:gd name="connsiteX158" fmla="*/ 100394 w 476250"/>
                      <a:gd name="connsiteY158" fmla="*/ 167640 h 647700"/>
                      <a:gd name="connsiteX159" fmla="*/ 91726 w 476250"/>
                      <a:gd name="connsiteY159" fmla="*/ 167640 h 647700"/>
                      <a:gd name="connsiteX160" fmla="*/ 91726 w 476250"/>
                      <a:gd name="connsiteY160" fmla="*/ 190405 h 647700"/>
                      <a:gd name="connsiteX161" fmla="*/ 105251 w 476250"/>
                      <a:gd name="connsiteY161" fmla="*/ 206597 h 647700"/>
                      <a:gd name="connsiteX162" fmla="*/ 116967 w 476250"/>
                      <a:gd name="connsiteY162" fmla="*/ 199644 h 647700"/>
                      <a:gd name="connsiteX163" fmla="*/ 117157 w 476250"/>
                      <a:gd name="connsiteY163" fmla="*/ 199644 h 647700"/>
                      <a:gd name="connsiteX164" fmla="*/ 117157 w 476250"/>
                      <a:gd name="connsiteY164" fmla="*/ 205645 h 647700"/>
                      <a:gd name="connsiteX165" fmla="*/ 125825 w 476250"/>
                      <a:gd name="connsiteY165" fmla="*/ 205645 h 647700"/>
                      <a:gd name="connsiteX166" fmla="*/ 125825 w 476250"/>
                      <a:gd name="connsiteY166" fmla="*/ 167545 h 647700"/>
                      <a:gd name="connsiteX167" fmla="*/ 117062 w 476250"/>
                      <a:gd name="connsiteY167" fmla="*/ 167545 h 647700"/>
                      <a:gd name="connsiteX168" fmla="*/ 117062 w 476250"/>
                      <a:gd name="connsiteY168" fmla="*/ 189452 h 647700"/>
                      <a:gd name="connsiteX169" fmla="*/ 114586 w 476250"/>
                      <a:gd name="connsiteY169" fmla="*/ 196882 h 647700"/>
                      <a:gd name="connsiteX170" fmla="*/ 108299 w 476250"/>
                      <a:gd name="connsiteY170" fmla="*/ 199835 h 647700"/>
                      <a:gd name="connsiteX171" fmla="*/ 104394 w 476250"/>
                      <a:gd name="connsiteY171" fmla="*/ 153638 h 647700"/>
                      <a:gd name="connsiteX172" fmla="*/ 101060 w 476250"/>
                      <a:gd name="connsiteY172" fmla="*/ 152400 h 647700"/>
                      <a:gd name="connsiteX173" fmla="*/ 97822 w 476250"/>
                      <a:gd name="connsiteY173" fmla="*/ 153638 h 647700"/>
                      <a:gd name="connsiteX174" fmla="*/ 96488 w 476250"/>
                      <a:gd name="connsiteY174" fmla="*/ 156686 h 647700"/>
                      <a:gd name="connsiteX175" fmla="*/ 97822 w 476250"/>
                      <a:gd name="connsiteY175" fmla="*/ 159734 h 647700"/>
                      <a:gd name="connsiteX176" fmla="*/ 101155 w 476250"/>
                      <a:gd name="connsiteY176" fmla="*/ 160972 h 647700"/>
                      <a:gd name="connsiteX177" fmla="*/ 104394 w 476250"/>
                      <a:gd name="connsiteY177" fmla="*/ 159734 h 647700"/>
                      <a:gd name="connsiteX178" fmla="*/ 105727 w 476250"/>
                      <a:gd name="connsiteY178" fmla="*/ 156686 h 647700"/>
                      <a:gd name="connsiteX179" fmla="*/ 104394 w 476250"/>
                      <a:gd name="connsiteY179" fmla="*/ 153638 h 647700"/>
                      <a:gd name="connsiteX180" fmla="*/ 67913 w 476250"/>
                      <a:gd name="connsiteY180" fmla="*/ 129540 h 647700"/>
                      <a:gd name="connsiteX181" fmla="*/ 85058 w 476250"/>
                      <a:gd name="connsiteY181" fmla="*/ 129540 h 647700"/>
                      <a:gd name="connsiteX182" fmla="*/ 98679 w 476250"/>
                      <a:gd name="connsiteY182" fmla="*/ 125254 h 647700"/>
                      <a:gd name="connsiteX183" fmla="*/ 104108 w 476250"/>
                      <a:gd name="connsiteY183" fmla="*/ 114205 h 647700"/>
                      <a:gd name="connsiteX184" fmla="*/ 100774 w 476250"/>
                      <a:gd name="connsiteY184" fmla="*/ 105251 h 647700"/>
                      <a:gd name="connsiteX185" fmla="*/ 92012 w 476250"/>
                      <a:gd name="connsiteY185" fmla="*/ 101156 h 647700"/>
                      <a:gd name="connsiteX186" fmla="*/ 92012 w 476250"/>
                      <a:gd name="connsiteY186" fmla="*/ 100965 h 647700"/>
                      <a:gd name="connsiteX187" fmla="*/ 99155 w 476250"/>
                      <a:gd name="connsiteY187" fmla="*/ 96202 h 647700"/>
                      <a:gd name="connsiteX188" fmla="*/ 101727 w 476250"/>
                      <a:gd name="connsiteY188" fmla="*/ 88297 h 647700"/>
                      <a:gd name="connsiteX189" fmla="*/ 97250 w 476250"/>
                      <a:gd name="connsiteY189" fmla="*/ 79439 h 647700"/>
                      <a:gd name="connsiteX190" fmla="*/ 84963 w 476250"/>
                      <a:gd name="connsiteY190" fmla="*/ 76010 h 647700"/>
                      <a:gd name="connsiteX191" fmla="*/ 68008 w 476250"/>
                      <a:gd name="connsiteY191" fmla="*/ 76010 h 647700"/>
                      <a:gd name="connsiteX192" fmla="*/ 68008 w 476250"/>
                      <a:gd name="connsiteY192" fmla="*/ 129540 h 647700"/>
                      <a:gd name="connsiteX193" fmla="*/ 63151 w 476250"/>
                      <a:gd name="connsiteY193" fmla="*/ 174403 h 647700"/>
                      <a:gd name="connsiteX194" fmla="*/ 69628 w 476250"/>
                      <a:gd name="connsiteY194" fmla="*/ 174403 h 647700"/>
                      <a:gd name="connsiteX195" fmla="*/ 69628 w 476250"/>
                      <a:gd name="connsiteY195" fmla="*/ 205740 h 647700"/>
                      <a:gd name="connsiteX196" fmla="*/ 78296 w 476250"/>
                      <a:gd name="connsiteY196" fmla="*/ 205740 h 647700"/>
                      <a:gd name="connsiteX197" fmla="*/ 78296 w 476250"/>
                      <a:gd name="connsiteY197" fmla="*/ 174403 h 647700"/>
                      <a:gd name="connsiteX198" fmla="*/ 87154 w 476250"/>
                      <a:gd name="connsiteY198" fmla="*/ 174403 h 647700"/>
                      <a:gd name="connsiteX199" fmla="*/ 87154 w 476250"/>
                      <a:gd name="connsiteY199" fmla="*/ 167640 h 647700"/>
                      <a:gd name="connsiteX200" fmla="*/ 78296 w 476250"/>
                      <a:gd name="connsiteY200" fmla="*/ 167640 h 647700"/>
                      <a:gd name="connsiteX201" fmla="*/ 78296 w 476250"/>
                      <a:gd name="connsiteY201" fmla="*/ 162496 h 647700"/>
                      <a:gd name="connsiteX202" fmla="*/ 84582 w 476250"/>
                      <a:gd name="connsiteY202" fmla="*/ 155353 h 647700"/>
                      <a:gd name="connsiteX203" fmla="*/ 88582 w 476250"/>
                      <a:gd name="connsiteY203" fmla="*/ 156400 h 647700"/>
                      <a:gd name="connsiteX204" fmla="*/ 88582 w 476250"/>
                      <a:gd name="connsiteY204" fmla="*/ 149257 h 647700"/>
                      <a:gd name="connsiteX205" fmla="*/ 83534 w 476250"/>
                      <a:gd name="connsiteY205" fmla="*/ 148590 h 647700"/>
                      <a:gd name="connsiteX206" fmla="*/ 73628 w 476250"/>
                      <a:gd name="connsiteY206" fmla="*/ 152114 h 647700"/>
                      <a:gd name="connsiteX207" fmla="*/ 69723 w 476250"/>
                      <a:gd name="connsiteY207" fmla="*/ 161639 h 647700"/>
                      <a:gd name="connsiteX208" fmla="*/ 69723 w 476250"/>
                      <a:gd name="connsiteY208" fmla="*/ 167831 h 647700"/>
                      <a:gd name="connsiteX209" fmla="*/ 63246 w 476250"/>
                      <a:gd name="connsiteY209" fmla="*/ 167831 h 647700"/>
                      <a:gd name="connsiteX210" fmla="*/ 63246 w 476250"/>
                      <a:gd name="connsiteY210" fmla="*/ 174403 h 647700"/>
                      <a:gd name="connsiteX211" fmla="*/ 142113 w 476250"/>
                      <a:gd name="connsiteY211" fmla="*/ 562356 h 647700"/>
                      <a:gd name="connsiteX212" fmla="*/ 66675 w 476250"/>
                      <a:gd name="connsiteY212" fmla="*/ 562356 h 647700"/>
                      <a:gd name="connsiteX213" fmla="*/ 66675 w 476250"/>
                      <a:gd name="connsiteY213" fmla="*/ 581406 h 647700"/>
                      <a:gd name="connsiteX214" fmla="*/ 142113 w 476250"/>
                      <a:gd name="connsiteY214" fmla="*/ 581406 h 647700"/>
                      <a:gd name="connsiteX215" fmla="*/ 142113 w 476250"/>
                      <a:gd name="connsiteY215" fmla="*/ 562356 h 647700"/>
                      <a:gd name="connsiteX216" fmla="*/ 142113 w 476250"/>
                      <a:gd name="connsiteY216" fmla="*/ 499491 h 647700"/>
                      <a:gd name="connsiteX217" fmla="*/ 66675 w 476250"/>
                      <a:gd name="connsiteY217" fmla="*/ 499491 h 647700"/>
                      <a:gd name="connsiteX218" fmla="*/ 66675 w 476250"/>
                      <a:gd name="connsiteY218" fmla="*/ 518541 h 647700"/>
                      <a:gd name="connsiteX219" fmla="*/ 142113 w 476250"/>
                      <a:gd name="connsiteY219" fmla="*/ 518541 h 647700"/>
                      <a:gd name="connsiteX220" fmla="*/ 142113 w 476250"/>
                      <a:gd name="connsiteY220" fmla="*/ 499491 h 647700"/>
                      <a:gd name="connsiteX221" fmla="*/ 142113 w 476250"/>
                      <a:gd name="connsiteY221" fmla="*/ 436531 h 647700"/>
                      <a:gd name="connsiteX222" fmla="*/ 66675 w 476250"/>
                      <a:gd name="connsiteY222" fmla="*/ 436531 h 647700"/>
                      <a:gd name="connsiteX223" fmla="*/ 66675 w 476250"/>
                      <a:gd name="connsiteY223" fmla="*/ 455581 h 647700"/>
                      <a:gd name="connsiteX224" fmla="*/ 142113 w 476250"/>
                      <a:gd name="connsiteY224" fmla="*/ 455581 h 647700"/>
                      <a:gd name="connsiteX225" fmla="*/ 142113 w 476250"/>
                      <a:gd name="connsiteY225" fmla="*/ 436531 h 647700"/>
                      <a:gd name="connsiteX226" fmla="*/ 142113 w 476250"/>
                      <a:gd name="connsiteY226" fmla="*/ 373666 h 647700"/>
                      <a:gd name="connsiteX227" fmla="*/ 66675 w 476250"/>
                      <a:gd name="connsiteY227" fmla="*/ 373666 h 647700"/>
                      <a:gd name="connsiteX228" fmla="*/ 66675 w 476250"/>
                      <a:gd name="connsiteY228" fmla="*/ 392716 h 647700"/>
                      <a:gd name="connsiteX229" fmla="*/ 142113 w 476250"/>
                      <a:gd name="connsiteY229" fmla="*/ 392716 h 647700"/>
                      <a:gd name="connsiteX230" fmla="*/ 142113 w 476250"/>
                      <a:gd name="connsiteY230" fmla="*/ 373666 h 647700"/>
                      <a:gd name="connsiteX231" fmla="*/ 142113 w 476250"/>
                      <a:gd name="connsiteY231" fmla="*/ 310706 h 647700"/>
                      <a:gd name="connsiteX232" fmla="*/ 66675 w 476250"/>
                      <a:gd name="connsiteY232" fmla="*/ 310706 h 647700"/>
                      <a:gd name="connsiteX233" fmla="*/ 66675 w 476250"/>
                      <a:gd name="connsiteY233" fmla="*/ 329756 h 647700"/>
                      <a:gd name="connsiteX234" fmla="*/ 142113 w 476250"/>
                      <a:gd name="connsiteY234" fmla="*/ 329756 h 647700"/>
                      <a:gd name="connsiteX235" fmla="*/ 142113 w 476250"/>
                      <a:gd name="connsiteY235" fmla="*/ 310706 h 647700"/>
                      <a:gd name="connsiteX236" fmla="*/ 275844 w 476250"/>
                      <a:gd name="connsiteY236" fmla="*/ 562356 h 647700"/>
                      <a:gd name="connsiteX237" fmla="*/ 200406 w 476250"/>
                      <a:gd name="connsiteY237" fmla="*/ 562356 h 647700"/>
                      <a:gd name="connsiteX238" fmla="*/ 200406 w 476250"/>
                      <a:gd name="connsiteY238" fmla="*/ 581406 h 647700"/>
                      <a:gd name="connsiteX239" fmla="*/ 275844 w 476250"/>
                      <a:gd name="connsiteY239" fmla="*/ 581406 h 647700"/>
                      <a:gd name="connsiteX240" fmla="*/ 275844 w 476250"/>
                      <a:gd name="connsiteY240" fmla="*/ 562356 h 647700"/>
                      <a:gd name="connsiteX241" fmla="*/ 275844 w 476250"/>
                      <a:gd name="connsiteY241" fmla="*/ 499491 h 647700"/>
                      <a:gd name="connsiteX242" fmla="*/ 200406 w 476250"/>
                      <a:gd name="connsiteY242" fmla="*/ 499491 h 647700"/>
                      <a:gd name="connsiteX243" fmla="*/ 200406 w 476250"/>
                      <a:gd name="connsiteY243" fmla="*/ 518541 h 647700"/>
                      <a:gd name="connsiteX244" fmla="*/ 275844 w 476250"/>
                      <a:gd name="connsiteY244" fmla="*/ 518541 h 647700"/>
                      <a:gd name="connsiteX245" fmla="*/ 275844 w 476250"/>
                      <a:gd name="connsiteY245" fmla="*/ 499491 h 647700"/>
                      <a:gd name="connsiteX246" fmla="*/ 275844 w 476250"/>
                      <a:gd name="connsiteY246" fmla="*/ 436531 h 647700"/>
                      <a:gd name="connsiteX247" fmla="*/ 200406 w 476250"/>
                      <a:gd name="connsiteY247" fmla="*/ 436531 h 647700"/>
                      <a:gd name="connsiteX248" fmla="*/ 200406 w 476250"/>
                      <a:gd name="connsiteY248" fmla="*/ 455581 h 647700"/>
                      <a:gd name="connsiteX249" fmla="*/ 275844 w 476250"/>
                      <a:gd name="connsiteY249" fmla="*/ 455581 h 647700"/>
                      <a:gd name="connsiteX250" fmla="*/ 275844 w 476250"/>
                      <a:gd name="connsiteY250" fmla="*/ 436531 h 647700"/>
                      <a:gd name="connsiteX251" fmla="*/ 275844 w 476250"/>
                      <a:gd name="connsiteY251" fmla="*/ 373666 h 647700"/>
                      <a:gd name="connsiteX252" fmla="*/ 200406 w 476250"/>
                      <a:gd name="connsiteY252" fmla="*/ 373666 h 647700"/>
                      <a:gd name="connsiteX253" fmla="*/ 200406 w 476250"/>
                      <a:gd name="connsiteY253" fmla="*/ 392716 h 647700"/>
                      <a:gd name="connsiteX254" fmla="*/ 275844 w 476250"/>
                      <a:gd name="connsiteY254" fmla="*/ 392716 h 647700"/>
                      <a:gd name="connsiteX255" fmla="*/ 275844 w 476250"/>
                      <a:gd name="connsiteY255" fmla="*/ 373666 h 647700"/>
                      <a:gd name="connsiteX256" fmla="*/ 275844 w 476250"/>
                      <a:gd name="connsiteY256" fmla="*/ 310706 h 647700"/>
                      <a:gd name="connsiteX257" fmla="*/ 200406 w 476250"/>
                      <a:gd name="connsiteY257" fmla="*/ 310706 h 647700"/>
                      <a:gd name="connsiteX258" fmla="*/ 200406 w 476250"/>
                      <a:gd name="connsiteY258" fmla="*/ 329756 h 647700"/>
                      <a:gd name="connsiteX259" fmla="*/ 275844 w 476250"/>
                      <a:gd name="connsiteY259" fmla="*/ 329756 h 647700"/>
                      <a:gd name="connsiteX260" fmla="*/ 275844 w 476250"/>
                      <a:gd name="connsiteY260" fmla="*/ 310706 h 647700"/>
                      <a:gd name="connsiteX261" fmla="*/ 409480 w 476250"/>
                      <a:gd name="connsiteY261" fmla="*/ 562356 h 647700"/>
                      <a:gd name="connsiteX262" fmla="*/ 334042 w 476250"/>
                      <a:gd name="connsiteY262" fmla="*/ 562356 h 647700"/>
                      <a:gd name="connsiteX263" fmla="*/ 334042 w 476250"/>
                      <a:gd name="connsiteY263" fmla="*/ 581406 h 647700"/>
                      <a:gd name="connsiteX264" fmla="*/ 409480 w 476250"/>
                      <a:gd name="connsiteY264" fmla="*/ 581406 h 647700"/>
                      <a:gd name="connsiteX265" fmla="*/ 409480 w 476250"/>
                      <a:gd name="connsiteY265" fmla="*/ 562356 h 647700"/>
                      <a:gd name="connsiteX266" fmla="*/ 409480 w 476250"/>
                      <a:gd name="connsiteY266" fmla="*/ 499491 h 647700"/>
                      <a:gd name="connsiteX267" fmla="*/ 334042 w 476250"/>
                      <a:gd name="connsiteY267" fmla="*/ 499491 h 647700"/>
                      <a:gd name="connsiteX268" fmla="*/ 334042 w 476250"/>
                      <a:gd name="connsiteY268" fmla="*/ 518541 h 647700"/>
                      <a:gd name="connsiteX269" fmla="*/ 409480 w 476250"/>
                      <a:gd name="connsiteY269" fmla="*/ 518541 h 647700"/>
                      <a:gd name="connsiteX270" fmla="*/ 409480 w 476250"/>
                      <a:gd name="connsiteY270" fmla="*/ 499491 h 647700"/>
                      <a:gd name="connsiteX271" fmla="*/ 409480 w 476250"/>
                      <a:gd name="connsiteY271" fmla="*/ 436531 h 647700"/>
                      <a:gd name="connsiteX272" fmla="*/ 334042 w 476250"/>
                      <a:gd name="connsiteY272" fmla="*/ 436531 h 647700"/>
                      <a:gd name="connsiteX273" fmla="*/ 334042 w 476250"/>
                      <a:gd name="connsiteY273" fmla="*/ 455581 h 647700"/>
                      <a:gd name="connsiteX274" fmla="*/ 409480 w 476250"/>
                      <a:gd name="connsiteY274" fmla="*/ 455581 h 647700"/>
                      <a:gd name="connsiteX275" fmla="*/ 409480 w 476250"/>
                      <a:gd name="connsiteY275" fmla="*/ 436531 h 647700"/>
                      <a:gd name="connsiteX276" fmla="*/ 409480 w 476250"/>
                      <a:gd name="connsiteY276" fmla="*/ 373666 h 647700"/>
                      <a:gd name="connsiteX277" fmla="*/ 334042 w 476250"/>
                      <a:gd name="connsiteY277" fmla="*/ 373666 h 647700"/>
                      <a:gd name="connsiteX278" fmla="*/ 334042 w 476250"/>
                      <a:gd name="connsiteY278" fmla="*/ 392716 h 647700"/>
                      <a:gd name="connsiteX279" fmla="*/ 409480 w 476250"/>
                      <a:gd name="connsiteY279" fmla="*/ 392716 h 647700"/>
                      <a:gd name="connsiteX280" fmla="*/ 409480 w 476250"/>
                      <a:gd name="connsiteY280" fmla="*/ 373666 h 647700"/>
                      <a:gd name="connsiteX281" fmla="*/ 409480 w 476250"/>
                      <a:gd name="connsiteY281" fmla="*/ 310706 h 647700"/>
                      <a:gd name="connsiteX282" fmla="*/ 334042 w 476250"/>
                      <a:gd name="connsiteY282" fmla="*/ 310706 h 647700"/>
                      <a:gd name="connsiteX283" fmla="*/ 334042 w 476250"/>
                      <a:gd name="connsiteY283" fmla="*/ 329756 h 647700"/>
                      <a:gd name="connsiteX284" fmla="*/ 409480 w 476250"/>
                      <a:gd name="connsiteY284" fmla="*/ 329756 h 647700"/>
                      <a:gd name="connsiteX285" fmla="*/ 409480 w 476250"/>
                      <a:gd name="connsiteY285" fmla="*/ 310706 h 647700"/>
                      <a:gd name="connsiteX286" fmla="*/ 409670 w 476250"/>
                      <a:gd name="connsiteY286" fmla="*/ 241745 h 647700"/>
                      <a:gd name="connsiteX287" fmla="*/ 66865 w 476250"/>
                      <a:gd name="connsiteY287" fmla="*/ 241745 h 647700"/>
                      <a:gd name="connsiteX288" fmla="*/ 66865 w 476250"/>
                      <a:gd name="connsiteY288" fmla="*/ 260795 h 647700"/>
                      <a:gd name="connsiteX289" fmla="*/ 161735 w 476250"/>
                      <a:gd name="connsiteY289" fmla="*/ 260795 h 647700"/>
                      <a:gd name="connsiteX290" fmla="*/ 161735 w 476250"/>
                      <a:gd name="connsiteY290" fmla="*/ 581311 h 647700"/>
                      <a:gd name="connsiteX291" fmla="*/ 180785 w 476250"/>
                      <a:gd name="connsiteY291" fmla="*/ 581311 h 647700"/>
                      <a:gd name="connsiteX292" fmla="*/ 180785 w 476250"/>
                      <a:gd name="connsiteY292" fmla="*/ 260795 h 647700"/>
                      <a:gd name="connsiteX293" fmla="*/ 295751 w 476250"/>
                      <a:gd name="connsiteY293" fmla="*/ 260795 h 647700"/>
                      <a:gd name="connsiteX294" fmla="*/ 295751 w 476250"/>
                      <a:gd name="connsiteY294" fmla="*/ 581311 h 647700"/>
                      <a:gd name="connsiteX295" fmla="*/ 314801 w 476250"/>
                      <a:gd name="connsiteY295" fmla="*/ 581311 h 647700"/>
                      <a:gd name="connsiteX296" fmla="*/ 314801 w 476250"/>
                      <a:gd name="connsiteY296" fmla="*/ 260795 h 647700"/>
                      <a:gd name="connsiteX297" fmla="*/ 409765 w 476250"/>
                      <a:gd name="connsiteY297" fmla="*/ 260795 h 647700"/>
                      <a:gd name="connsiteX298" fmla="*/ 409765 w 476250"/>
                      <a:gd name="connsiteY298" fmla="*/ 241745 h 647700"/>
                      <a:gd name="connsiteX299" fmla="*/ 89725 w 476250"/>
                      <a:gd name="connsiteY299" fmla="*/ 96298 h 647700"/>
                      <a:gd name="connsiteX300" fmla="*/ 92393 w 476250"/>
                      <a:gd name="connsiteY300" fmla="*/ 90107 h 647700"/>
                      <a:gd name="connsiteX301" fmla="*/ 83248 w 476250"/>
                      <a:gd name="connsiteY301" fmla="*/ 83249 h 647700"/>
                      <a:gd name="connsiteX302" fmla="*/ 76771 w 476250"/>
                      <a:gd name="connsiteY302" fmla="*/ 83249 h 647700"/>
                      <a:gd name="connsiteX303" fmla="*/ 76771 w 476250"/>
                      <a:gd name="connsiteY303" fmla="*/ 98393 h 647700"/>
                      <a:gd name="connsiteX304" fmla="*/ 82487 w 476250"/>
                      <a:gd name="connsiteY304" fmla="*/ 98393 h 647700"/>
                      <a:gd name="connsiteX305" fmla="*/ 89725 w 476250"/>
                      <a:gd name="connsiteY305" fmla="*/ 96298 h 647700"/>
                      <a:gd name="connsiteX306" fmla="*/ 94678 w 476250"/>
                      <a:gd name="connsiteY306" fmla="*/ 113919 h 647700"/>
                      <a:gd name="connsiteX307" fmla="*/ 83153 w 476250"/>
                      <a:gd name="connsiteY307" fmla="*/ 105632 h 647700"/>
                      <a:gd name="connsiteX308" fmla="*/ 76771 w 476250"/>
                      <a:gd name="connsiteY308" fmla="*/ 105632 h 647700"/>
                      <a:gd name="connsiteX309" fmla="*/ 76771 w 476250"/>
                      <a:gd name="connsiteY309" fmla="*/ 122492 h 647700"/>
                      <a:gd name="connsiteX310" fmla="*/ 84296 w 476250"/>
                      <a:gd name="connsiteY310" fmla="*/ 122492 h 647700"/>
                      <a:gd name="connsiteX311" fmla="*/ 91916 w 476250"/>
                      <a:gd name="connsiteY311" fmla="*/ 120206 h 647700"/>
                      <a:gd name="connsiteX312" fmla="*/ 94678 w 476250"/>
                      <a:gd name="connsiteY312" fmla="*/ 113919 h 64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</a:cxnLst>
                    <a:rect l="l" t="t" r="r" b="b"/>
                    <a:pathLst>
                      <a:path w="476250" h="647700">
                        <a:moveTo>
                          <a:pt x="303657" y="196406"/>
                        </a:moveTo>
                        <a:cubicBezTo>
                          <a:pt x="301847" y="194120"/>
                          <a:pt x="300990" y="191167"/>
                          <a:pt x="300990" y="187452"/>
                        </a:cubicBezTo>
                        <a:cubicBezTo>
                          <a:pt x="300990" y="183071"/>
                          <a:pt x="301943" y="179737"/>
                          <a:pt x="303752" y="177356"/>
                        </a:cubicBezTo>
                        <a:cubicBezTo>
                          <a:pt x="305562" y="174974"/>
                          <a:pt x="308134" y="173736"/>
                          <a:pt x="311468" y="173736"/>
                        </a:cubicBezTo>
                        <a:cubicBezTo>
                          <a:pt x="314135" y="173736"/>
                          <a:pt x="316325" y="174689"/>
                          <a:pt x="318135" y="176594"/>
                        </a:cubicBezTo>
                        <a:cubicBezTo>
                          <a:pt x="319945" y="178498"/>
                          <a:pt x="320802" y="180785"/>
                          <a:pt x="320802" y="183452"/>
                        </a:cubicBezTo>
                        <a:lnTo>
                          <a:pt x="320802" y="188405"/>
                        </a:lnTo>
                        <a:cubicBezTo>
                          <a:pt x="320802" y="191738"/>
                          <a:pt x="319849" y="194500"/>
                          <a:pt x="318040" y="196691"/>
                        </a:cubicBezTo>
                        <a:cubicBezTo>
                          <a:pt x="316230" y="198882"/>
                          <a:pt x="313754" y="199930"/>
                          <a:pt x="310801" y="199930"/>
                        </a:cubicBezTo>
                        <a:cubicBezTo>
                          <a:pt x="307753" y="199739"/>
                          <a:pt x="305467" y="198596"/>
                          <a:pt x="303657" y="196406"/>
                        </a:cubicBezTo>
                        <a:close/>
                        <a:moveTo>
                          <a:pt x="476250" y="28575"/>
                        </a:moveTo>
                        <a:lnTo>
                          <a:pt x="476250" y="619125"/>
                        </a:lnTo>
                        <a:cubicBezTo>
                          <a:pt x="476250" y="634841"/>
                          <a:pt x="463391" y="647700"/>
                          <a:pt x="447675" y="647700"/>
                        </a:cubicBezTo>
                        <a:lnTo>
                          <a:pt x="28575" y="647700"/>
                        </a:lnTo>
                        <a:cubicBezTo>
                          <a:pt x="12859" y="647700"/>
                          <a:pt x="0" y="634841"/>
                          <a:pt x="0" y="619125"/>
                        </a:cubicBezTo>
                        <a:lnTo>
                          <a:pt x="0" y="28575"/>
                        </a:lnTo>
                        <a:cubicBezTo>
                          <a:pt x="0" y="12859"/>
                          <a:pt x="12859" y="0"/>
                          <a:pt x="28575" y="0"/>
                        </a:cubicBezTo>
                        <a:lnTo>
                          <a:pt x="447675" y="0"/>
                        </a:lnTo>
                        <a:cubicBezTo>
                          <a:pt x="463391" y="0"/>
                          <a:pt x="476250" y="12859"/>
                          <a:pt x="476250" y="28575"/>
                        </a:cubicBezTo>
                        <a:close/>
                        <a:moveTo>
                          <a:pt x="292132" y="187928"/>
                        </a:moveTo>
                        <a:cubicBezTo>
                          <a:pt x="292132" y="193643"/>
                          <a:pt x="293561" y="198215"/>
                          <a:pt x="296418" y="201549"/>
                        </a:cubicBezTo>
                        <a:cubicBezTo>
                          <a:pt x="299275" y="204883"/>
                          <a:pt x="302990" y="206597"/>
                          <a:pt x="307658" y="206597"/>
                        </a:cubicBezTo>
                        <a:cubicBezTo>
                          <a:pt x="313372" y="206597"/>
                          <a:pt x="317659" y="204216"/>
                          <a:pt x="320516" y="199263"/>
                        </a:cubicBezTo>
                        <a:lnTo>
                          <a:pt x="320707" y="199263"/>
                        </a:lnTo>
                        <a:lnTo>
                          <a:pt x="320707" y="203454"/>
                        </a:lnTo>
                        <a:cubicBezTo>
                          <a:pt x="320707" y="212312"/>
                          <a:pt x="316135" y="216789"/>
                          <a:pt x="307086" y="216789"/>
                        </a:cubicBezTo>
                        <a:cubicBezTo>
                          <a:pt x="303371" y="216789"/>
                          <a:pt x="299371" y="215646"/>
                          <a:pt x="295180" y="213170"/>
                        </a:cubicBezTo>
                        <a:lnTo>
                          <a:pt x="295180" y="221075"/>
                        </a:lnTo>
                        <a:cubicBezTo>
                          <a:pt x="298895" y="222695"/>
                          <a:pt x="303181" y="223552"/>
                          <a:pt x="308134" y="223552"/>
                        </a:cubicBezTo>
                        <a:cubicBezTo>
                          <a:pt x="322231" y="223552"/>
                          <a:pt x="329184" y="216598"/>
                          <a:pt x="329184" y="202597"/>
                        </a:cubicBezTo>
                        <a:lnTo>
                          <a:pt x="329184" y="167545"/>
                        </a:lnTo>
                        <a:lnTo>
                          <a:pt x="320516" y="167545"/>
                        </a:lnTo>
                        <a:lnTo>
                          <a:pt x="320516" y="172784"/>
                        </a:lnTo>
                        <a:lnTo>
                          <a:pt x="320326" y="172784"/>
                        </a:lnTo>
                        <a:cubicBezTo>
                          <a:pt x="317945" y="168688"/>
                          <a:pt x="314135" y="166592"/>
                          <a:pt x="309086" y="166592"/>
                        </a:cubicBezTo>
                        <a:cubicBezTo>
                          <a:pt x="303752" y="166592"/>
                          <a:pt x="299561" y="168497"/>
                          <a:pt x="296513" y="172307"/>
                        </a:cubicBezTo>
                        <a:cubicBezTo>
                          <a:pt x="293465" y="176117"/>
                          <a:pt x="292132" y="181451"/>
                          <a:pt x="292132" y="187928"/>
                        </a:cubicBezTo>
                        <a:close/>
                        <a:moveTo>
                          <a:pt x="259556" y="174022"/>
                        </a:moveTo>
                        <a:lnTo>
                          <a:pt x="259556" y="167735"/>
                        </a:lnTo>
                        <a:lnTo>
                          <a:pt x="250889" y="167735"/>
                        </a:lnTo>
                        <a:lnTo>
                          <a:pt x="250889" y="205835"/>
                        </a:lnTo>
                        <a:lnTo>
                          <a:pt x="259556" y="205835"/>
                        </a:lnTo>
                        <a:lnTo>
                          <a:pt x="259556" y="184118"/>
                        </a:lnTo>
                        <a:cubicBezTo>
                          <a:pt x="259556" y="181070"/>
                          <a:pt x="260414" y="178594"/>
                          <a:pt x="262128" y="176689"/>
                        </a:cubicBezTo>
                        <a:cubicBezTo>
                          <a:pt x="263843" y="174784"/>
                          <a:pt x="266033" y="173736"/>
                          <a:pt x="268605" y="173736"/>
                        </a:cubicBezTo>
                        <a:cubicBezTo>
                          <a:pt x="273653" y="173736"/>
                          <a:pt x="276130" y="177260"/>
                          <a:pt x="276130" y="184404"/>
                        </a:cubicBezTo>
                        <a:lnTo>
                          <a:pt x="276130" y="205835"/>
                        </a:lnTo>
                        <a:lnTo>
                          <a:pt x="284797" y="205835"/>
                        </a:lnTo>
                        <a:lnTo>
                          <a:pt x="284797" y="182499"/>
                        </a:lnTo>
                        <a:cubicBezTo>
                          <a:pt x="284797" y="177451"/>
                          <a:pt x="283750" y="173546"/>
                          <a:pt x="281559" y="170879"/>
                        </a:cubicBezTo>
                        <a:cubicBezTo>
                          <a:pt x="279368" y="168212"/>
                          <a:pt x="276225" y="166878"/>
                          <a:pt x="272034" y="166878"/>
                        </a:cubicBezTo>
                        <a:cubicBezTo>
                          <a:pt x="266605" y="166878"/>
                          <a:pt x="262509" y="169259"/>
                          <a:pt x="259651" y="174117"/>
                        </a:cubicBezTo>
                        <a:lnTo>
                          <a:pt x="259556" y="174117"/>
                        </a:lnTo>
                        <a:close/>
                        <a:moveTo>
                          <a:pt x="237363" y="111919"/>
                        </a:moveTo>
                        <a:lnTo>
                          <a:pt x="257651" y="111919"/>
                        </a:lnTo>
                        <a:lnTo>
                          <a:pt x="257651" y="105537"/>
                        </a:lnTo>
                        <a:lnTo>
                          <a:pt x="237363" y="105537"/>
                        </a:lnTo>
                        <a:lnTo>
                          <a:pt x="237363" y="111919"/>
                        </a:lnTo>
                        <a:close/>
                        <a:moveTo>
                          <a:pt x="229362" y="196977"/>
                        </a:moveTo>
                        <a:cubicBezTo>
                          <a:pt x="227743" y="198882"/>
                          <a:pt x="225647" y="199835"/>
                          <a:pt x="223075" y="199835"/>
                        </a:cubicBezTo>
                        <a:cubicBezTo>
                          <a:pt x="217837" y="199835"/>
                          <a:pt x="215170" y="196406"/>
                          <a:pt x="215170" y="189547"/>
                        </a:cubicBezTo>
                        <a:lnTo>
                          <a:pt x="215170" y="167640"/>
                        </a:lnTo>
                        <a:lnTo>
                          <a:pt x="206502" y="167640"/>
                        </a:lnTo>
                        <a:lnTo>
                          <a:pt x="206502" y="190405"/>
                        </a:lnTo>
                        <a:cubicBezTo>
                          <a:pt x="206502" y="201263"/>
                          <a:pt x="210979" y="206597"/>
                          <a:pt x="220027" y="206597"/>
                        </a:cubicBezTo>
                        <a:cubicBezTo>
                          <a:pt x="225266" y="206597"/>
                          <a:pt x="229171" y="204311"/>
                          <a:pt x="231743" y="199644"/>
                        </a:cubicBezTo>
                        <a:lnTo>
                          <a:pt x="231934" y="199644"/>
                        </a:lnTo>
                        <a:lnTo>
                          <a:pt x="231934" y="205645"/>
                        </a:lnTo>
                        <a:lnTo>
                          <a:pt x="240601" y="205645"/>
                        </a:lnTo>
                        <a:lnTo>
                          <a:pt x="240601" y="167545"/>
                        </a:lnTo>
                        <a:lnTo>
                          <a:pt x="231934" y="167545"/>
                        </a:lnTo>
                        <a:lnTo>
                          <a:pt x="231934" y="189452"/>
                        </a:lnTo>
                        <a:cubicBezTo>
                          <a:pt x="231839" y="192596"/>
                          <a:pt x="230981" y="195072"/>
                          <a:pt x="229362" y="196977"/>
                        </a:cubicBezTo>
                        <a:close/>
                        <a:moveTo>
                          <a:pt x="193262" y="129540"/>
                        </a:moveTo>
                        <a:lnTo>
                          <a:pt x="201930" y="129540"/>
                        </a:lnTo>
                        <a:lnTo>
                          <a:pt x="201930" y="109061"/>
                        </a:lnTo>
                        <a:cubicBezTo>
                          <a:pt x="201930" y="105632"/>
                          <a:pt x="202787" y="102870"/>
                          <a:pt x="204502" y="100679"/>
                        </a:cubicBezTo>
                        <a:cubicBezTo>
                          <a:pt x="206216" y="98489"/>
                          <a:pt x="208407" y="97441"/>
                          <a:pt x="210884" y="97441"/>
                        </a:cubicBezTo>
                        <a:cubicBezTo>
                          <a:pt x="215932" y="97441"/>
                          <a:pt x="218408" y="101251"/>
                          <a:pt x="218408" y="108776"/>
                        </a:cubicBezTo>
                        <a:lnTo>
                          <a:pt x="218408" y="129635"/>
                        </a:lnTo>
                        <a:lnTo>
                          <a:pt x="227076" y="129635"/>
                        </a:lnTo>
                        <a:lnTo>
                          <a:pt x="227076" y="106204"/>
                        </a:lnTo>
                        <a:cubicBezTo>
                          <a:pt x="227076" y="95822"/>
                          <a:pt x="222885" y="90678"/>
                          <a:pt x="214408" y="90678"/>
                        </a:cubicBezTo>
                        <a:cubicBezTo>
                          <a:pt x="209074" y="90678"/>
                          <a:pt x="204883" y="93059"/>
                          <a:pt x="202025" y="97917"/>
                        </a:cubicBezTo>
                        <a:lnTo>
                          <a:pt x="201835" y="97917"/>
                        </a:lnTo>
                        <a:lnTo>
                          <a:pt x="201835" y="73247"/>
                        </a:lnTo>
                        <a:lnTo>
                          <a:pt x="193262" y="73247"/>
                        </a:lnTo>
                        <a:lnTo>
                          <a:pt x="193262" y="129540"/>
                        </a:lnTo>
                        <a:close/>
                        <a:moveTo>
                          <a:pt x="188404" y="175546"/>
                        </a:moveTo>
                        <a:lnTo>
                          <a:pt x="188404" y="167735"/>
                        </a:lnTo>
                        <a:lnTo>
                          <a:pt x="179737" y="167735"/>
                        </a:lnTo>
                        <a:lnTo>
                          <a:pt x="179737" y="205835"/>
                        </a:lnTo>
                        <a:lnTo>
                          <a:pt x="188404" y="205835"/>
                        </a:lnTo>
                        <a:lnTo>
                          <a:pt x="188404" y="187547"/>
                        </a:lnTo>
                        <a:cubicBezTo>
                          <a:pt x="188404" y="183547"/>
                          <a:pt x="189262" y="180404"/>
                          <a:pt x="190976" y="178118"/>
                        </a:cubicBezTo>
                        <a:cubicBezTo>
                          <a:pt x="192691" y="175832"/>
                          <a:pt x="194786" y="174689"/>
                          <a:pt x="197358" y="174689"/>
                        </a:cubicBezTo>
                        <a:cubicBezTo>
                          <a:pt x="199358" y="174689"/>
                          <a:pt x="200787" y="175070"/>
                          <a:pt x="201835" y="175927"/>
                        </a:cubicBezTo>
                        <a:lnTo>
                          <a:pt x="201835" y="167735"/>
                        </a:lnTo>
                        <a:cubicBezTo>
                          <a:pt x="200977" y="167259"/>
                          <a:pt x="199835" y="167069"/>
                          <a:pt x="198215" y="167069"/>
                        </a:cubicBezTo>
                        <a:cubicBezTo>
                          <a:pt x="196024" y="167069"/>
                          <a:pt x="194120" y="167831"/>
                          <a:pt x="192310" y="169355"/>
                        </a:cubicBezTo>
                        <a:cubicBezTo>
                          <a:pt x="190500" y="170879"/>
                          <a:pt x="189262" y="172974"/>
                          <a:pt x="188404" y="175641"/>
                        </a:cubicBezTo>
                        <a:lnTo>
                          <a:pt x="188404" y="175641"/>
                        </a:lnTo>
                        <a:close/>
                        <a:moveTo>
                          <a:pt x="155067" y="111443"/>
                        </a:moveTo>
                        <a:cubicBezTo>
                          <a:pt x="155067" y="117062"/>
                          <a:pt x="156781" y="121634"/>
                          <a:pt x="160306" y="125159"/>
                        </a:cubicBezTo>
                        <a:cubicBezTo>
                          <a:pt x="163830" y="128683"/>
                          <a:pt x="168307" y="130493"/>
                          <a:pt x="174022" y="130493"/>
                        </a:cubicBezTo>
                        <a:cubicBezTo>
                          <a:pt x="178213" y="130493"/>
                          <a:pt x="181832" y="129635"/>
                          <a:pt x="184880" y="127826"/>
                        </a:cubicBezTo>
                        <a:lnTo>
                          <a:pt x="184880" y="120301"/>
                        </a:lnTo>
                        <a:cubicBezTo>
                          <a:pt x="182118" y="122492"/>
                          <a:pt x="179165" y="123635"/>
                          <a:pt x="176117" y="123635"/>
                        </a:cubicBezTo>
                        <a:cubicBezTo>
                          <a:pt x="172402" y="123635"/>
                          <a:pt x="169450" y="122492"/>
                          <a:pt x="167259" y="120206"/>
                        </a:cubicBezTo>
                        <a:cubicBezTo>
                          <a:pt x="165068" y="117920"/>
                          <a:pt x="163925" y="114776"/>
                          <a:pt x="163925" y="110871"/>
                        </a:cubicBezTo>
                        <a:cubicBezTo>
                          <a:pt x="163925" y="106871"/>
                          <a:pt x="165068" y="103632"/>
                          <a:pt x="167449" y="101156"/>
                        </a:cubicBezTo>
                        <a:cubicBezTo>
                          <a:pt x="169831" y="98679"/>
                          <a:pt x="172784" y="97441"/>
                          <a:pt x="176403" y="97441"/>
                        </a:cubicBezTo>
                        <a:cubicBezTo>
                          <a:pt x="179451" y="97441"/>
                          <a:pt x="182213" y="98393"/>
                          <a:pt x="184880" y="100394"/>
                        </a:cubicBezTo>
                        <a:lnTo>
                          <a:pt x="184880" y="92393"/>
                        </a:lnTo>
                        <a:cubicBezTo>
                          <a:pt x="182213" y="91154"/>
                          <a:pt x="179165" y="90583"/>
                          <a:pt x="175736" y="90583"/>
                        </a:cubicBezTo>
                        <a:cubicBezTo>
                          <a:pt x="169450" y="90583"/>
                          <a:pt x="164497" y="92488"/>
                          <a:pt x="160782" y="96298"/>
                        </a:cubicBezTo>
                        <a:cubicBezTo>
                          <a:pt x="157067" y="100108"/>
                          <a:pt x="155067" y="105156"/>
                          <a:pt x="155067" y="111443"/>
                        </a:cubicBezTo>
                        <a:close/>
                        <a:moveTo>
                          <a:pt x="144971" y="174022"/>
                        </a:moveTo>
                        <a:lnTo>
                          <a:pt x="144780" y="174022"/>
                        </a:lnTo>
                        <a:lnTo>
                          <a:pt x="144780" y="149352"/>
                        </a:lnTo>
                        <a:lnTo>
                          <a:pt x="136112" y="149352"/>
                        </a:lnTo>
                        <a:lnTo>
                          <a:pt x="136112" y="205740"/>
                        </a:lnTo>
                        <a:lnTo>
                          <a:pt x="144780" y="205740"/>
                        </a:lnTo>
                        <a:lnTo>
                          <a:pt x="144780" y="185261"/>
                        </a:lnTo>
                        <a:cubicBezTo>
                          <a:pt x="144780" y="181832"/>
                          <a:pt x="145637" y="179070"/>
                          <a:pt x="147352" y="176879"/>
                        </a:cubicBezTo>
                        <a:cubicBezTo>
                          <a:pt x="149066" y="174689"/>
                          <a:pt x="151257" y="173641"/>
                          <a:pt x="153734" y="173641"/>
                        </a:cubicBezTo>
                        <a:cubicBezTo>
                          <a:pt x="158782" y="173641"/>
                          <a:pt x="161258" y="177451"/>
                          <a:pt x="161258" y="184975"/>
                        </a:cubicBezTo>
                        <a:lnTo>
                          <a:pt x="161258" y="205835"/>
                        </a:lnTo>
                        <a:lnTo>
                          <a:pt x="169926" y="205835"/>
                        </a:lnTo>
                        <a:lnTo>
                          <a:pt x="169926" y="182404"/>
                        </a:lnTo>
                        <a:cubicBezTo>
                          <a:pt x="169926" y="172021"/>
                          <a:pt x="165735" y="166878"/>
                          <a:pt x="157258" y="166878"/>
                        </a:cubicBezTo>
                        <a:cubicBezTo>
                          <a:pt x="152019" y="166783"/>
                          <a:pt x="147923" y="169164"/>
                          <a:pt x="144971" y="174022"/>
                        </a:cubicBezTo>
                        <a:close/>
                        <a:moveTo>
                          <a:pt x="112300" y="114205"/>
                        </a:moveTo>
                        <a:cubicBezTo>
                          <a:pt x="112300" y="125063"/>
                          <a:pt x="116776" y="130397"/>
                          <a:pt x="125825" y="130397"/>
                        </a:cubicBezTo>
                        <a:cubicBezTo>
                          <a:pt x="131064" y="130397"/>
                          <a:pt x="134969" y="128111"/>
                          <a:pt x="137541" y="123444"/>
                        </a:cubicBezTo>
                        <a:lnTo>
                          <a:pt x="137731" y="123444"/>
                        </a:lnTo>
                        <a:lnTo>
                          <a:pt x="137731" y="129445"/>
                        </a:lnTo>
                        <a:lnTo>
                          <a:pt x="146399" y="129445"/>
                        </a:lnTo>
                        <a:lnTo>
                          <a:pt x="146399" y="91345"/>
                        </a:lnTo>
                        <a:lnTo>
                          <a:pt x="137731" y="91345"/>
                        </a:lnTo>
                        <a:lnTo>
                          <a:pt x="137731" y="113252"/>
                        </a:lnTo>
                        <a:cubicBezTo>
                          <a:pt x="137731" y="116300"/>
                          <a:pt x="136874" y="118777"/>
                          <a:pt x="135255" y="120682"/>
                        </a:cubicBezTo>
                        <a:cubicBezTo>
                          <a:pt x="133636" y="122587"/>
                          <a:pt x="131540" y="123539"/>
                          <a:pt x="128969" y="123539"/>
                        </a:cubicBezTo>
                        <a:cubicBezTo>
                          <a:pt x="123730" y="123539"/>
                          <a:pt x="121063" y="120110"/>
                          <a:pt x="121063" y="113252"/>
                        </a:cubicBezTo>
                        <a:lnTo>
                          <a:pt x="121063" y="91345"/>
                        </a:lnTo>
                        <a:lnTo>
                          <a:pt x="112300" y="91345"/>
                        </a:lnTo>
                        <a:lnTo>
                          <a:pt x="112300" y="114205"/>
                        </a:lnTo>
                        <a:close/>
                        <a:moveTo>
                          <a:pt x="112109" y="156686"/>
                        </a:moveTo>
                        <a:cubicBezTo>
                          <a:pt x="112109" y="157924"/>
                          <a:pt x="112586" y="158972"/>
                          <a:pt x="113443" y="159830"/>
                        </a:cubicBezTo>
                        <a:cubicBezTo>
                          <a:pt x="114300" y="160687"/>
                          <a:pt x="115443" y="161068"/>
                          <a:pt x="116681" y="161068"/>
                        </a:cubicBezTo>
                        <a:cubicBezTo>
                          <a:pt x="118015" y="161068"/>
                          <a:pt x="119063" y="160687"/>
                          <a:pt x="119920" y="159830"/>
                        </a:cubicBezTo>
                        <a:cubicBezTo>
                          <a:pt x="120777" y="158972"/>
                          <a:pt x="121253" y="157924"/>
                          <a:pt x="121253" y="156782"/>
                        </a:cubicBezTo>
                        <a:cubicBezTo>
                          <a:pt x="121253" y="155639"/>
                          <a:pt x="120777" y="154591"/>
                          <a:pt x="119920" y="153734"/>
                        </a:cubicBezTo>
                        <a:cubicBezTo>
                          <a:pt x="119063" y="152876"/>
                          <a:pt x="117920" y="152495"/>
                          <a:pt x="116586" y="152495"/>
                        </a:cubicBezTo>
                        <a:cubicBezTo>
                          <a:pt x="115348" y="152495"/>
                          <a:pt x="114300" y="152876"/>
                          <a:pt x="113443" y="153734"/>
                        </a:cubicBezTo>
                        <a:cubicBezTo>
                          <a:pt x="112586" y="154591"/>
                          <a:pt x="112109" y="155448"/>
                          <a:pt x="112109" y="156686"/>
                        </a:cubicBezTo>
                        <a:close/>
                        <a:moveTo>
                          <a:pt x="108299" y="199835"/>
                        </a:moveTo>
                        <a:cubicBezTo>
                          <a:pt x="103061" y="199835"/>
                          <a:pt x="100394" y="196406"/>
                          <a:pt x="100394" y="189547"/>
                        </a:cubicBezTo>
                        <a:lnTo>
                          <a:pt x="100394" y="167640"/>
                        </a:lnTo>
                        <a:lnTo>
                          <a:pt x="91726" y="167640"/>
                        </a:lnTo>
                        <a:lnTo>
                          <a:pt x="91726" y="190405"/>
                        </a:lnTo>
                        <a:cubicBezTo>
                          <a:pt x="91726" y="201263"/>
                          <a:pt x="96202" y="206597"/>
                          <a:pt x="105251" y="206597"/>
                        </a:cubicBezTo>
                        <a:cubicBezTo>
                          <a:pt x="110490" y="206597"/>
                          <a:pt x="114395" y="204311"/>
                          <a:pt x="116967" y="199644"/>
                        </a:cubicBezTo>
                        <a:lnTo>
                          <a:pt x="117157" y="199644"/>
                        </a:lnTo>
                        <a:lnTo>
                          <a:pt x="117157" y="205645"/>
                        </a:lnTo>
                        <a:lnTo>
                          <a:pt x="125825" y="205645"/>
                        </a:lnTo>
                        <a:lnTo>
                          <a:pt x="125825" y="167545"/>
                        </a:lnTo>
                        <a:lnTo>
                          <a:pt x="117062" y="167545"/>
                        </a:lnTo>
                        <a:lnTo>
                          <a:pt x="117062" y="189452"/>
                        </a:lnTo>
                        <a:cubicBezTo>
                          <a:pt x="117062" y="192500"/>
                          <a:pt x="116205" y="194977"/>
                          <a:pt x="114586" y="196882"/>
                        </a:cubicBezTo>
                        <a:cubicBezTo>
                          <a:pt x="112967" y="198787"/>
                          <a:pt x="110871" y="199835"/>
                          <a:pt x="108299" y="199835"/>
                        </a:cubicBezTo>
                        <a:close/>
                        <a:moveTo>
                          <a:pt x="104394" y="153638"/>
                        </a:moveTo>
                        <a:cubicBezTo>
                          <a:pt x="103442" y="152781"/>
                          <a:pt x="102394" y="152400"/>
                          <a:pt x="101060" y="152400"/>
                        </a:cubicBezTo>
                        <a:cubicBezTo>
                          <a:pt x="99727" y="152400"/>
                          <a:pt x="98679" y="152781"/>
                          <a:pt x="97822" y="153638"/>
                        </a:cubicBezTo>
                        <a:cubicBezTo>
                          <a:pt x="96965" y="154496"/>
                          <a:pt x="96488" y="155448"/>
                          <a:pt x="96488" y="156686"/>
                        </a:cubicBezTo>
                        <a:cubicBezTo>
                          <a:pt x="96488" y="157829"/>
                          <a:pt x="96965" y="158877"/>
                          <a:pt x="97822" y="159734"/>
                        </a:cubicBezTo>
                        <a:cubicBezTo>
                          <a:pt x="98679" y="160592"/>
                          <a:pt x="99822" y="160972"/>
                          <a:pt x="101155" y="160972"/>
                        </a:cubicBezTo>
                        <a:cubicBezTo>
                          <a:pt x="102394" y="160972"/>
                          <a:pt x="103442" y="160592"/>
                          <a:pt x="104394" y="159734"/>
                        </a:cubicBezTo>
                        <a:cubicBezTo>
                          <a:pt x="105346" y="158877"/>
                          <a:pt x="105727" y="157829"/>
                          <a:pt x="105727" y="156686"/>
                        </a:cubicBezTo>
                        <a:cubicBezTo>
                          <a:pt x="105823" y="155448"/>
                          <a:pt x="105346" y="154400"/>
                          <a:pt x="104394" y="153638"/>
                        </a:cubicBezTo>
                        <a:close/>
                        <a:moveTo>
                          <a:pt x="67913" y="129540"/>
                        </a:moveTo>
                        <a:lnTo>
                          <a:pt x="85058" y="129540"/>
                        </a:lnTo>
                        <a:cubicBezTo>
                          <a:pt x="90583" y="129540"/>
                          <a:pt x="95059" y="128111"/>
                          <a:pt x="98679" y="125254"/>
                        </a:cubicBezTo>
                        <a:cubicBezTo>
                          <a:pt x="102298" y="122396"/>
                          <a:pt x="104108" y="118777"/>
                          <a:pt x="104108" y="114205"/>
                        </a:cubicBezTo>
                        <a:cubicBezTo>
                          <a:pt x="104108" y="110490"/>
                          <a:pt x="102965" y="107537"/>
                          <a:pt x="100774" y="105251"/>
                        </a:cubicBezTo>
                        <a:cubicBezTo>
                          <a:pt x="98584" y="102965"/>
                          <a:pt x="95631" y="101632"/>
                          <a:pt x="92012" y="101156"/>
                        </a:cubicBezTo>
                        <a:lnTo>
                          <a:pt x="92012" y="100965"/>
                        </a:lnTo>
                        <a:cubicBezTo>
                          <a:pt x="95059" y="100013"/>
                          <a:pt x="97441" y="98393"/>
                          <a:pt x="99155" y="96202"/>
                        </a:cubicBezTo>
                        <a:cubicBezTo>
                          <a:pt x="100870" y="94012"/>
                          <a:pt x="101727" y="91345"/>
                          <a:pt x="101727" y="88297"/>
                        </a:cubicBezTo>
                        <a:cubicBezTo>
                          <a:pt x="101727" y="84677"/>
                          <a:pt x="100203" y="81725"/>
                          <a:pt x="97250" y="79439"/>
                        </a:cubicBezTo>
                        <a:cubicBezTo>
                          <a:pt x="94297" y="77152"/>
                          <a:pt x="90106" y="76010"/>
                          <a:pt x="84963" y="76010"/>
                        </a:cubicBezTo>
                        <a:lnTo>
                          <a:pt x="68008" y="76010"/>
                        </a:lnTo>
                        <a:lnTo>
                          <a:pt x="68008" y="129540"/>
                        </a:lnTo>
                        <a:close/>
                        <a:moveTo>
                          <a:pt x="63151" y="174403"/>
                        </a:moveTo>
                        <a:lnTo>
                          <a:pt x="69628" y="174403"/>
                        </a:lnTo>
                        <a:lnTo>
                          <a:pt x="69628" y="205740"/>
                        </a:lnTo>
                        <a:lnTo>
                          <a:pt x="78296" y="205740"/>
                        </a:lnTo>
                        <a:lnTo>
                          <a:pt x="78296" y="174403"/>
                        </a:lnTo>
                        <a:lnTo>
                          <a:pt x="87154" y="174403"/>
                        </a:lnTo>
                        <a:lnTo>
                          <a:pt x="87154" y="167640"/>
                        </a:lnTo>
                        <a:lnTo>
                          <a:pt x="78296" y="167640"/>
                        </a:lnTo>
                        <a:lnTo>
                          <a:pt x="78296" y="162496"/>
                        </a:lnTo>
                        <a:cubicBezTo>
                          <a:pt x="78296" y="157734"/>
                          <a:pt x="80391" y="155353"/>
                          <a:pt x="84582" y="155353"/>
                        </a:cubicBezTo>
                        <a:cubicBezTo>
                          <a:pt x="86106" y="155353"/>
                          <a:pt x="87440" y="155734"/>
                          <a:pt x="88582" y="156400"/>
                        </a:cubicBezTo>
                        <a:lnTo>
                          <a:pt x="88582" y="149257"/>
                        </a:lnTo>
                        <a:cubicBezTo>
                          <a:pt x="87344" y="148781"/>
                          <a:pt x="85630" y="148590"/>
                          <a:pt x="83534" y="148590"/>
                        </a:cubicBezTo>
                        <a:cubicBezTo>
                          <a:pt x="79629" y="148590"/>
                          <a:pt x="76295" y="149733"/>
                          <a:pt x="73628" y="152114"/>
                        </a:cubicBezTo>
                        <a:cubicBezTo>
                          <a:pt x="70961" y="154496"/>
                          <a:pt x="69723" y="157639"/>
                          <a:pt x="69723" y="161639"/>
                        </a:cubicBezTo>
                        <a:lnTo>
                          <a:pt x="69723" y="167831"/>
                        </a:lnTo>
                        <a:lnTo>
                          <a:pt x="63246" y="167831"/>
                        </a:lnTo>
                        <a:lnTo>
                          <a:pt x="63246" y="174403"/>
                        </a:lnTo>
                        <a:close/>
                        <a:moveTo>
                          <a:pt x="142113" y="562356"/>
                        </a:moveTo>
                        <a:lnTo>
                          <a:pt x="66675" y="562356"/>
                        </a:lnTo>
                        <a:lnTo>
                          <a:pt x="66675" y="581406"/>
                        </a:lnTo>
                        <a:lnTo>
                          <a:pt x="142113" y="581406"/>
                        </a:lnTo>
                        <a:lnTo>
                          <a:pt x="142113" y="562356"/>
                        </a:lnTo>
                        <a:close/>
                        <a:moveTo>
                          <a:pt x="142113" y="499491"/>
                        </a:moveTo>
                        <a:lnTo>
                          <a:pt x="66675" y="499491"/>
                        </a:lnTo>
                        <a:lnTo>
                          <a:pt x="66675" y="518541"/>
                        </a:lnTo>
                        <a:lnTo>
                          <a:pt x="142113" y="518541"/>
                        </a:lnTo>
                        <a:lnTo>
                          <a:pt x="142113" y="499491"/>
                        </a:lnTo>
                        <a:close/>
                        <a:moveTo>
                          <a:pt x="142113" y="436531"/>
                        </a:moveTo>
                        <a:lnTo>
                          <a:pt x="66675" y="436531"/>
                        </a:lnTo>
                        <a:lnTo>
                          <a:pt x="66675" y="455581"/>
                        </a:lnTo>
                        <a:lnTo>
                          <a:pt x="142113" y="455581"/>
                        </a:lnTo>
                        <a:lnTo>
                          <a:pt x="142113" y="436531"/>
                        </a:lnTo>
                        <a:close/>
                        <a:moveTo>
                          <a:pt x="142113" y="373666"/>
                        </a:moveTo>
                        <a:lnTo>
                          <a:pt x="66675" y="373666"/>
                        </a:lnTo>
                        <a:lnTo>
                          <a:pt x="66675" y="392716"/>
                        </a:lnTo>
                        <a:lnTo>
                          <a:pt x="142113" y="392716"/>
                        </a:lnTo>
                        <a:lnTo>
                          <a:pt x="142113" y="373666"/>
                        </a:lnTo>
                        <a:close/>
                        <a:moveTo>
                          <a:pt x="142113" y="310706"/>
                        </a:moveTo>
                        <a:lnTo>
                          <a:pt x="66675" y="310706"/>
                        </a:lnTo>
                        <a:lnTo>
                          <a:pt x="66675" y="329756"/>
                        </a:lnTo>
                        <a:lnTo>
                          <a:pt x="142113" y="329756"/>
                        </a:lnTo>
                        <a:lnTo>
                          <a:pt x="142113" y="310706"/>
                        </a:lnTo>
                        <a:close/>
                        <a:moveTo>
                          <a:pt x="275844" y="562356"/>
                        </a:moveTo>
                        <a:lnTo>
                          <a:pt x="200406" y="562356"/>
                        </a:lnTo>
                        <a:lnTo>
                          <a:pt x="200406" y="581406"/>
                        </a:lnTo>
                        <a:lnTo>
                          <a:pt x="275844" y="581406"/>
                        </a:lnTo>
                        <a:lnTo>
                          <a:pt x="275844" y="562356"/>
                        </a:lnTo>
                        <a:close/>
                        <a:moveTo>
                          <a:pt x="275844" y="499491"/>
                        </a:moveTo>
                        <a:lnTo>
                          <a:pt x="200406" y="499491"/>
                        </a:lnTo>
                        <a:lnTo>
                          <a:pt x="200406" y="518541"/>
                        </a:lnTo>
                        <a:lnTo>
                          <a:pt x="275844" y="518541"/>
                        </a:lnTo>
                        <a:lnTo>
                          <a:pt x="275844" y="499491"/>
                        </a:lnTo>
                        <a:close/>
                        <a:moveTo>
                          <a:pt x="275844" y="436531"/>
                        </a:moveTo>
                        <a:lnTo>
                          <a:pt x="200406" y="436531"/>
                        </a:lnTo>
                        <a:lnTo>
                          <a:pt x="200406" y="455581"/>
                        </a:lnTo>
                        <a:lnTo>
                          <a:pt x="275844" y="455581"/>
                        </a:lnTo>
                        <a:lnTo>
                          <a:pt x="275844" y="436531"/>
                        </a:lnTo>
                        <a:close/>
                        <a:moveTo>
                          <a:pt x="275844" y="373666"/>
                        </a:moveTo>
                        <a:lnTo>
                          <a:pt x="200406" y="373666"/>
                        </a:lnTo>
                        <a:lnTo>
                          <a:pt x="200406" y="392716"/>
                        </a:lnTo>
                        <a:lnTo>
                          <a:pt x="275844" y="392716"/>
                        </a:lnTo>
                        <a:lnTo>
                          <a:pt x="275844" y="373666"/>
                        </a:lnTo>
                        <a:close/>
                        <a:moveTo>
                          <a:pt x="275844" y="310706"/>
                        </a:moveTo>
                        <a:lnTo>
                          <a:pt x="200406" y="310706"/>
                        </a:lnTo>
                        <a:lnTo>
                          <a:pt x="200406" y="329756"/>
                        </a:lnTo>
                        <a:lnTo>
                          <a:pt x="275844" y="329756"/>
                        </a:lnTo>
                        <a:lnTo>
                          <a:pt x="275844" y="310706"/>
                        </a:lnTo>
                        <a:close/>
                        <a:moveTo>
                          <a:pt x="409480" y="562356"/>
                        </a:moveTo>
                        <a:lnTo>
                          <a:pt x="334042" y="562356"/>
                        </a:lnTo>
                        <a:lnTo>
                          <a:pt x="334042" y="581406"/>
                        </a:lnTo>
                        <a:lnTo>
                          <a:pt x="409480" y="581406"/>
                        </a:lnTo>
                        <a:lnTo>
                          <a:pt x="409480" y="562356"/>
                        </a:lnTo>
                        <a:close/>
                        <a:moveTo>
                          <a:pt x="409480" y="499491"/>
                        </a:moveTo>
                        <a:lnTo>
                          <a:pt x="334042" y="499491"/>
                        </a:lnTo>
                        <a:lnTo>
                          <a:pt x="334042" y="518541"/>
                        </a:lnTo>
                        <a:lnTo>
                          <a:pt x="409480" y="518541"/>
                        </a:lnTo>
                        <a:lnTo>
                          <a:pt x="409480" y="499491"/>
                        </a:lnTo>
                        <a:close/>
                        <a:moveTo>
                          <a:pt x="409480" y="436531"/>
                        </a:moveTo>
                        <a:lnTo>
                          <a:pt x="334042" y="436531"/>
                        </a:lnTo>
                        <a:lnTo>
                          <a:pt x="334042" y="455581"/>
                        </a:lnTo>
                        <a:lnTo>
                          <a:pt x="409480" y="455581"/>
                        </a:lnTo>
                        <a:lnTo>
                          <a:pt x="409480" y="436531"/>
                        </a:lnTo>
                        <a:close/>
                        <a:moveTo>
                          <a:pt x="409480" y="373666"/>
                        </a:moveTo>
                        <a:lnTo>
                          <a:pt x="334042" y="373666"/>
                        </a:lnTo>
                        <a:lnTo>
                          <a:pt x="334042" y="392716"/>
                        </a:lnTo>
                        <a:lnTo>
                          <a:pt x="409480" y="392716"/>
                        </a:lnTo>
                        <a:lnTo>
                          <a:pt x="409480" y="373666"/>
                        </a:lnTo>
                        <a:close/>
                        <a:moveTo>
                          <a:pt x="409480" y="310706"/>
                        </a:moveTo>
                        <a:lnTo>
                          <a:pt x="334042" y="310706"/>
                        </a:lnTo>
                        <a:lnTo>
                          <a:pt x="334042" y="329756"/>
                        </a:lnTo>
                        <a:lnTo>
                          <a:pt x="409480" y="329756"/>
                        </a:lnTo>
                        <a:lnTo>
                          <a:pt x="409480" y="310706"/>
                        </a:lnTo>
                        <a:close/>
                        <a:moveTo>
                          <a:pt x="409670" y="241745"/>
                        </a:moveTo>
                        <a:lnTo>
                          <a:pt x="66865" y="241745"/>
                        </a:lnTo>
                        <a:lnTo>
                          <a:pt x="66865" y="260795"/>
                        </a:lnTo>
                        <a:lnTo>
                          <a:pt x="161735" y="260795"/>
                        </a:lnTo>
                        <a:lnTo>
                          <a:pt x="161735" y="581311"/>
                        </a:lnTo>
                        <a:lnTo>
                          <a:pt x="180785" y="581311"/>
                        </a:lnTo>
                        <a:lnTo>
                          <a:pt x="180785" y="260795"/>
                        </a:lnTo>
                        <a:lnTo>
                          <a:pt x="295751" y="260795"/>
                        </a:lnTo>
                        <a:lnTo>
                          <a:pt x="295751" y="581311"/>
                        </a:lnTo>
                        <a:lnTo>
                          <a:pt x="314801" y="581311"/>
                        </a:lnTo>
                        <a:lnTo>
                          <a:pt x="314801" y="260795"/>
                        </a:lnTo>
                        <a:lnTo>
                          <a:pt x="409765" y="260795"/>
                        </a:lnTo>
                        <a:lnTo>
                          <a:pt x="409765" y="241745"/>
                        </a:lnTo>
                        <a:close/>
                        <a:moveTo>
                          <a:pt x="89725" y="96298"/>
                        </a:moveTo>
                        <a:cubicBezTo>
                          <a:pt x="91440" y="94869"/>
                          <a:pt x="92393" y="92774"/>
                          <a:pt x="92393" y="90107"/>
                        </a:cubicBezTo>
                        <a:cubicBezTo>
                          <a:pt x="92393" y="85535"/>
                          <a:pt x="89345" y="83249"/>
                          <a:pt x="83248" y="83249"/>
                        </a:cubicBezTo>
                        <a:lnTo>
                          <a:pt x="76771" y="83249"/>
                        </a:lnTo>
                        <a:lnTo>
                          <a:pt x="76771" y="98393"/>
                        </a:lnTo>
                        <a:lnTo>
                          <a:pt x="82487" y="98393"/>
                        </a:lnTo>
                        <a:cubicBezTo>
                          <a:pt x="85630" y="98489"/>
                          <a:pt x="88011" y="97727"/>
                          <a:pt x="89725" y="96298"/>
                        </a:cubicBezTo>
                        <a:close/>
                        <a:moveTo>
                          <a:pt x="94678" y="113919"/>
                        </a:moveTo>
                        <a:cubicBezTo>
                          <a:pt x="94678" y="108395"/>
                          <a:pt x="90869" y="105632"/>
                          <a:pt x="83153" y="105632"/>
                        </a:cubicBezTo>
                        <a:lnTo>
                          <a:pt x="76771" y="105632"/>
                        </a:lnTo>
                        <a:lnTo>
                          <a:pt x="76771" y="122492"/>
                        </a:lnTo>
                        <a:lnTo>
                          <a:pt x="84296" y="122492"/>
                        </a:lnTo>
                        <a:cubicBezTo>
                          <a:pt x="87630" y="122492"/>
                          <a:pt x="90106" y="121730"/>
                          <a:pt x="91916" y="120206"/>
                        </a:cubicBezTo>
                        <a:cubicBezTo>
                          <a:pt x="93726" y="118682"/>
                          <a:pt x="94678" y="116586"/>
                          <a:pt x="94678" y="113919"/>
                        </a:cubicBezTo>
                        <a:close/>
                      </a:path>
                    </a:pathLst>
                  </a:custGeom>
                  <a:solidFill>
                    <a:srgbClr val="90D0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 dirty="0"/>
                  </a:p>
                </p:txBody>
              </p:sp>
            </p:grpSp>
          </p:grpSp>
        </p:grpSp>
        <p:sp>
          <p:nvSpPr>
            <p:cNvPr id="51" name="Rechteck: abgerundete Ecken 6">
              <a:extLst>
                <a:ext uri="{FF2B5EF4-FFF2-40B4-BE49-F238E27FC236}">
                  <a16:creationId xmlns:a16="http://schemas.microsoft.com/office/drawing/2014/main" id="{2E3DD7AC-E422-01CF-0AE5-8DC63298D0F2}"/>
                </a:ext>
              </a:extLst>
            </p:cNvPr>
            <p:cNvSpPr txBox="1"/>
            <p:nvPr/>
          </p:nvSpPr>
          <p:spPr>
            <a:xfrm>
              <a:off x="454025" y="4883774"/>
              <a:ext cx="1871911" cy="129410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33020" tIns="24765" rIns="33020" bIns="24765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Freiwilliger Online-Selbsttest zu den erforderlichen theoretischen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Vorkenntnissen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D845663-258A-CC07-02B6-4ED37D2555A1}"/>
              </a:ext>
            </a:extLst>
          </p:cNvPr>
          <p:cNvGrpSpPr/>
          <p:nvPr/>
        </p:nvGrpSpPr>
        <p:grpSpPr>
          <a:xfrm>
            <a:off x="2738465" y="1858962"/>
            <a:ext cx="1917449" cy="4318917"/>
            <a:chOff x="2738465" y="1858962"/>
            <a:chExt cx="1917449" cy="4318917"/>
          </a:xfrm>
        </p:grpSpPr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6E470355-280B-292B-A706-FD97605D10D3}"/>
                </a:ext>
              </a:extLst>
            </p:cNvPr>
            <p:cNvGrpSpPr/>
            <p:nvPr/>
          </p:nvGrpSpPr>
          <p:grpSpPr>
            <a:xfrm>
              <a:off x="2738465" y="1858962"/>
              <a:ext cx="1872935" cy="2662735"/>
              <a:chOff x="2824193" y="1858962"/>
              <a:chExt cx="1872935" cy="2662735"/>
            </a:xfrm>
          </p:grpSpPr>
          <p:sp>
            <p:nvSpPr>
              <p:cNvPr id="39" name="Textplatzhalter 34">
                <a:extLst>
                  <a:ext uri="{FF2B5EF4-FFF2-40B4-BE49-F238E27FC236}">
                    <a16:creationId xmlns:a16="http://schemas.microsoft.com/office/drawing/2014/main" id="{A0D752ED-3D9A-4CA7-84E4-DB0F7D111493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2824194" y="1858962"/>
                <a:ext cx="1871912" cy="43021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2"/>
                  </a:buClr>
                  <a:buFont typeface="Wingdings" panose="05000000000000000000" pitchFamily="2" charset="2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rgbClr val="039A9A"/>
                  </a:buClr>
                  <a:buFont typeface="Symbol" panose="05050102010706020507" pitchFamily="18" charset="2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2"/>
                  </a:buClr>
                  <a:buFont typeface="Symbol" panose="05050102010706020507" pitchFamily="18" charset="2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2"/>
                  </a:buClr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2"/>
                  </a:buClr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7539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de-DE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Modul 1</a:t>
                </a:r>
              </a:p>
            </p:txBody>
          </p:sp>
          <p:sp>
            <p:nvSpPr>
              <p:cNvPr id="34" name="Textplatzhalter 37">
                <a:extLst>
                  <a:ext uri="{FF2B5EF4-FFF2-40B4-BE49-F238E27FC236}">
                    <a16:creationId xmlns:a16="http://schemas.microsoft.com/office/drawing/2014/main" id="{777DCCEF-B7BD-4B7E-81F8-5FC76105A5E9}"/>
                  </a:ext>
                </a:extLst>
              </p:cNvPr>
              <p:cNvSpPr txBox="1">
                <a:spLocks/>
              </p:cNvSpPr>
              <p:nvPr/>
            </p:nvSpPr>
            <p:spPr bwMode="blackGray">
              <a:xfrm>
                <a:off x="2824193" y="4016377"/>
                <a:ext cx="1872935" cy="50532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2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216000" indent="-21600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431800" indent="-216000" algn="l" defTabSz="97539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>
                    <a:schemeClr val="bg1"/>
                  </a:buClr>
                  <a:buFont typeface="Symbol" panose="05050102010706020507" pitchFamily="18" charset="2"/>
                  <a:buChar char="-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7539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>
                    <a:schemeClr val="bg1"/>
                  </a:buClr>
                  <a:buFont typeface="Symbol" panose="05050102010706020507" pitchFamily="18" charset="2"/>
                  <a:buChar char="-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16000" indent="-21600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1"/>
                  </a:buClr>
                  <a:buFont typeface="+mj-lt"/>
                  <a:buAutoNum type="arabicPeriod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432000" indent="-216000" algn="l" defTabSz="97539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>
                    <a:schemeClr val="bg1"/>
                  </a:buClr>
                  <a:buFont typeface="+mj-lt"/>
                  <a:buAutoNum type="alphaLcPeriod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7" indent="0" algn="ctr" defTabSz="97539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de-DE" dirty="0"/>
                  <a:t>Grundlagen des Berufsstands</a:t>
                </a:r>
                <a:endPara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32" name="Gruppieren 31">
                <a:extLst>
                  <a:ext uri="{FF2B5EF4-FFF2-40B4-BE49-F238E27FC236}">
                    <a16:creationId xmlns:a16="http://schemas.microsoft.com/office/drawing/2014/main" id="{5AC4785C-2E9F-E3D8-2C10-25D300B55761}"/>
                  </a:ext>
                </a:extLst>
              </p:cNvPr>
              <p:cNvGrpSpPr/>
              <p:nvPr/>
            </p:nvGrpSpPr>
            <p:grpSpPr>
              <a:xfrm>
                <a:off x="3110070" y="2360612"/>
                <a:ext cx="1304133" cy="1296988"/>
                <a:chOff x="3042784" y="2289175"/>
                <a:chExt cx="1304133" cy="1296988"/>
              </a:xfrm>
            </p:grpSpPr>
            <p:sp>
              <p:nvSpPr>
                <p:cNvPr id="85" name="Textplatzhalter 20">
                  <a:extLst>
                    <a:ext uri="{FF2B5EF4-FFF2-40B4-BE49-F238E27FC236}">
                      <a16:creationId xmlns:a16="http://schemas.microsoft.com/office/drawing/2014/main" id="{C9BD631A-E5A3-4709-B022-F2C1E4CC9CB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42784" y="2289175"/>
                  <a:ext cx="1304133" cy="1296988"/>
                </a:xfrm>
                <a:prstGeom prst="roundRect">
                  <a:avLst>
                    <a:gd name="adj" fmla="val 5638"/>
                  </a:avLst>
                </a:prstGeom>
                <a:solidFill>
                  <a:schemeClr val="bg1"/>
                </a:solidFill>
                <a:effectLst>
                  <a:outerShdw blurRad="317500" dist="165100" dir="5400000" algn="t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vert="horz" lIns="360000" tIns="360000" rIns="0" bIns="0" rtlCol="0">
                  <a:noAutofit/>
                </a:bodyPr>
                <a:lstStyle>
                  <a:defPPr>
                    <a:defRPr lang="de-DE"/>
                  </a:defPPr>
                  <a:lvl1pPr defTabSz="650230">
                    <a:defRPr sz="2600"/>
                  </a:lvl1pPr>
                  <a:lvl2pPr marL="650230" defTabSz="650230">
                    <a:defRPr sz="2600"/>
                  </a:lvl2pPr>
                  <a:lvl3pPr marL="1300460" defTabSz="650230">
                    <a:defRPr sz="2600"/>
                  </a:lvl3pPr>
                  <a:lvl4pPr marL="1950690" defTabSz="650230">
                    <a:defRPr sz="2600"/>
                  </a:lvl4pPr>
                  <a:lvl5pPr marL="2600919" defTabSz="650230">
                    <a:defRPr sz="2600"/>
                  </a:lvl5pPr>
                  <a:lvl6pPr marL="3251149" defTabSz="650230">
                    <a:defRPr sz="2600"/>
                  </a:lvl6pPr>
                  <a:lvl7pPr marL="3901379" defTabSz="650230">
                    <a:defRPr sz="2600"/>
                  </a:lvl7pPr>
                  <a:lvl8pPr marL="4551609" defTabSz="650230">
                    <a:defRPr sz="2600"/>
                  </a:lvl8pPr>
                  <a:lvl9pPr marL="5201839" defTabSz="650230">
                    <a:defRPr sz="2600"/>
                  </a:lvl9pPr>
                </a:lstStyle>
                <a:p>
                  <a:pPr marL="0" marR="0" lvl="0" indent="0" algn="l" defTabSz="6502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1" name="Gruppieren 10">
                  <a:extLst>
                    <a:ext uri="{FF2B5EF4-FFF2-40B4-BE49-F238E27FC236}">
                      <a16:creationId xmlns:a16="http://schemas.microsoft.com/office/drawing/2014/main" id="{C1FD3666-7240-1E44-E223-43C91606129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369927" y="2583697"/>
                  <a:ext cx="647254" cy="707943"/>
                  <a:chOff x="3591334" y="3636318"/>
                  <a:chExt cx="643708" cy="707943"/>
                </a:xfrm>
              </p:grpSpPr>
              <p:sp>
                <p:nvSpPr>
                  <p:cNvPr id="12" name="Freihandform: Form 11">
                    <a:extLst>
                      <a:ext uri="{FF2B5EF4-FFF2-40B4-BE49-F238E27FC236}">
                        <a16:creationId xmlns:a16="http://schemas.microsoft.com/office/drawing/2014/main" id="{2207785D-3948-4D60-E374-021A09816269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3591334" y="3636318"/>
                    <a:ext cx="643708" cy="707943"/>
                  </a:xfrm>
                  <a:custGeom>
                    <a:avLst/>
                    <a:gdLst>
                      <a:gd name="connsiteX0" fmla="*/ 46578 w 589883"/>
                      <a:gd name="connsiteY0" fmla="*/ 648748 h 648747"/>
                      <a:gd name="connsiteX1" fmla="*/ 219552 w 589883"/>
                      <a:gd name="connsiteY1" fmla="*/ 648748 h 648747"/>
                      <a:gd name="connsiteX2" fmla="*/ 248127 w 589883"/>
                      <a:gd name="connsiteY2" fmla="*/ 620173 h 648747"/>
                      <a:gd name="connsiteX3" fmla="*/ 248127 w 589883"/>
                      <a:gd name="connsiteY3" fmla="*/ 537972 h 648747"/>
                      <a:gd name="connsiteX4" fmla="*/ 266891 w 589883"/>
                      <a:gd name="connsiteY4" fmla="*/ 519208 h 648747"/>
                      <a:gd name="connsiteX5" fmla="*/ 322898 w 589883"/>
                      <a:gd name="connsiteY5" fmla="*/ 519208 h 648747"/>
                      <a:gd name="connsiteX6" fmla="*/ 341662 w 589883"/>
                      <a:gd name="connsiteY6" fmla="*/ 537972 h 648747"/>
                      <a:gd name="connsiteX7" fmla="*/ 341662 w 589883"/>
                      <a:gd name="connsiteY7" fmla="*/ 620173 h 648747"/>
                      <a:gd name="connsiteX8" fmla="*/ 370237 w 589883"/>
                      <a:gd name="connsiteY8" fmla="*/ 648748 h 648747"/>
                      <a:gd name="connsiteX9" fmla="*/ 543211 w 589883"/>
                      <a:gd name="connsiteY9" fmla="*/ 648748 h 648747"/>
                      <a:gd name="connsiteX10" fmla="*/ 589884 w 589883"/>
                      <a:gd name="connsiteY10" fmla="*/ 602075 h 648747"/>
                      <a:gd name="connsiteX11" fmla="*/ 589884 w 589883"/>
                      <a:gd name="connsiteY11" fmla="*/ 113538 h 648747"/>
                      <a:gd name="connsiteX12" fmla="*/ 579978 w 589883"/>
                      <a:gd name="connsiteY12" fmla="*/ 92297 h 648747"/>
                      <a:gd name="connsiteX13" fmla="*/ 495872 w 589883"/>
                      <a:gd name="connsiteY13" fmla="*/ 21526 h 648747"/>
                      <a:gd name="connsiteX14" fmla="*/ 436722 w 589883"/>
                      <a:gd name="connsiteY14" fmla="*/ 0 h 648747"/>
                      <a:gd name="connsiteX15" fmla="*/ 153639 w 589883"/>
                      <a:gd name="connsiteY15" fmla="*/ 0 h 648747"/>
                      <a:gd name="connsiteX16" fmla="*/ 94679 w 589883"/>
                      <a:gd name="connsiteY16" fmla="*/ 21431 h 648747"/>
                      <a:gd name="connsiteX17" fmla="*/ 9906 w 589883"/>
                      <a:gd name="connsiteY17" fmla="*/ 92488 h 648747"/>
                      <a:gd name="connsiteX18" fmla="*/ 0 w 589883"/>
                      <a:gd name="connsiteY18" fmla="*/ 113824 h 648747"/>
                      <a:gd name="connsiteX19" fmla="*/ 0 w 589883"/>
                      <a:gd name="connsiteY19" fmla="*/ 602171 h 648747"/>
                      <a:gd name="connsiteX20" fmla="*/ 46578 w 589883"/>
                      <a:gd name="connsiteY20" fmla="*/ 648748 h 6487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589883" h="648747">
                        <a:moveTo>
                          <a:pt x="46578" y="648748"/>
                        </a:moveTo>
                        <a:lnTo>
                          <a:pt x="219552" y="648748"/>
                        </a:lnTo>
                        <a:cubicBezTo>
                          <a:pt x="235363" y="648748"/>
                          <a:pt x="248127" y="635984"/>
                          <a:pt x="248127" y="620173"/>
                        </a:cubicBezTo>
                        <a:lnTo>
                          <a:pt x="248127" y="537972"/>
                        </a:lnTo>
                        <a:cubicBezTo>
                          <a:pt x="248127" y="527590"/>
                          <a:pt x="256509" y="519208"/>
                          <a:pt x="266891" y="519208"/>
                        </a:cubicBezTo>
                        <a:lnTo>
                          <a:pt x="322898" y="519208"/>
                        </a:lnTo>
                        <a:cubicBezTo>
                          <a:pt x="333280" y="519208"/>
                          <a:pt x="341662" y="527590"/>
                          <a:pt x="341662" y="537972"/>
                        </a:cubicBezTo>
                        <a:lnTo>
                          <a:pt x="341662" y="620173"/>
                        </a:lnTo>
                        <a:cubicBezTo>
                          <a:pt x="341662" y="635984"/>
                          <a:pt x="354521" y="648748"/>
                          <a:pt x="370237" y="648748"/>
                        </a:cubicBezTo>
                        <a:lnTo>
                          <a:pt x="543211" y="648748"/>
                        </a:lnTo>
                        <a:cubicBezTo>
                          <a:pt x="569024" y="648748"/>
                          <a:pt x="589884" y="627793"/>
                          <a:pt x="589884" y="602075"/>
                        </a:cubicBezTo>
                        <a:lnTo>
                          <a:pt x="589884" y="113538"/>
                        </a:lnTo>
                        <a:cubicBezTo>
                          <a:pt x="589884" y="105347"/>
                          <a:pt x="586264" y="97536"/>
                          <a:pt x="579978" y="92297"/>
                        </a:cubicBezTo>
                        <a:lnTo>
                          <a:pt x="495872" y="21526"/>
                        </a:lnTo>
                        <a:cubicBezTo>
                          <a:pt x="479298" y="7620"/>
                          <a:pt x="458343" y="0"/>
                          <a:pt x="436722" y="0"/>
                        </a:cubicBezTo>
                        <a:lnTo>
                          <a:pt x="153639" y="0"/>
                        </a:lnTo>
                        <a:cubicBezTo>
                          <a:pt x="132112" y="0"/>
                          <a:pt x="111157" y="7620"/>
                          <a:pt x="94679" y="21431"/>
                        </a:cubicBezTo>
                        <a:lnTo>
                          <a:pt x="9906" y="92488"/>
                        </a:lnTo>
                        <a:cubicBezTo>
                          <a:pt x="3620" y="97726"/>
                          <a:pt x="0" y="105537"/>
                          <a:pt x="0" y="113824"/>
                        </a:cubicBezTo>
                        <a:lnTo>
                          <a:pt x="0" y="602171"/>
                        </a:lnTo>
                        <a:cubicBezTo>
                          <a:pt x="-95" y="627793"/>
                          <a:pt x="20765" y="648748"/>
                          <a:pt x="46578" y="64874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 dirty="0"/>
                  </a:p>
                </p:txBody>
              </p:sp>
              <p:sp>
                <p:nvSpPr>
                  <p:cNvPr id="13" name="Freihandform: Form 12">
                    <a:extLst>
                      <a:ext uri="{FF2B5EF4-FFF2-40B4-BE49-F238E27FC236}">
                        <a16:creationId xmlns:a16="http://schemas.microsoft.com/office/drawing/2014/main" id="{60C653A0-16D3-33D1-11B5-067BF36A4322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3612019" y="3657001"/>
                    <a:ext cx="602339" cy="666470"/>
                  </a:xfrm>
                  <a:custGeom>
                    <a:avLst/>
                    <a:gdLst>
                      <a:gd name="connsiteX0" fmla="*/ 542449 w 551973"/>
                      <a:gd name="connsiteY0" fmla="*/ 103251 h 610742"/>
                      <a:gd name="connsiteX1" fmla="*/ 9525 w 551973"/>
                      <a:gd name="connsiteY1" fmla="*/ 103251 h 610742"/>
                      <a:gd name="connsiteX2" fmla="*/ 0 w 551973"/>
                      <a:gd name="connsiteY2" fmla="*/ 112776 h 610742"/>
                      <a:gd name="connsiteX3" fmla="*/ 0 w 551973"/>
                      <a:gd name="connsiteY3" fmla="*/ 583311 h 610742"/>
                      <a:gd name="connsiteX4" fmla="*/ 28194 w 551973"/>
                      <a:gd name="connsiteY4" fmla="*/ 610743 h 610742"/>
                      <a:gd name="connsiteX5" fmla="*/ 200597 w 551973"/>
                      <a:gd name="connsiteY5" fmla="*/ 610743 h 610742"/>
                      <a:gd name="connsiteX6" fmla="*/ 210122 w 551973"/>
                      <a:gd name="connsiteY6" fmla="*/ 601218 h 610742"/>
                      <a:gd name="connsiteX7" fmla="*/ 210122 w 551973"/>
                      <a:gd name="connsiteY7" fmla="*/ 519208 h 610742"/>
                      <a:gd name="connsiteX8" fmla="*/ 248222 w 551973"/>
                      <a:gd name="connsiteY8" fmla="*/ 481108 h 610742"/>
                      <a:gd name="connsiteX9" fmla="*/ 303752 w 551973"/>
                      <a:gd name="connsiteY9" fmla="*/ 481108 h 610742"/>
                      <a:gd name="connsiteX10" fmla="*/ 341852 w 551973"/>
                      <a:gd name="connsiteY10" fmla="*/ 519208 h 610742"/>
                      <a:gd name="connsiteX11" fmla="*/ 341852 w 551973"/>
                      <a:gd name="connsiteY11" fmla="*/ 601218 h 610742"/>
                      <a:gd name="connsiteX12" fmla="*/ 351377 w 551973"/>
                      <a:gd name="connsiteY12" fmla="*/ 610743 h 610742"/>
                      <a:gd name="connsiteX13" fmla="*/ 523780 w 551973"/>
                      <a:gd name="connsiteY13" fmla="*/ 610743 h 610742"/>
                      <a:gd name="connsiteX14" fmla="*/ 551974 w 551973"/>
                      <a:gd name="connsiteY14" fmla="*/ 583311 h 610742"/>
                      <a:gd name="connsiteX15" fmla="*/ 551974 w 551973"/>
                      <a:gd name="connsiteY15" fmla="*/ 112776 h 610742"/>
                      <a:gd name="connsiteX16" fmla="*/ 542449 w 551973"/>
                      <a:gd name="connsiteY16" fmla="*/ 103251 h 610742"/>
                      <a:gd name="connsiteX17" fmla="*/ 201835 w 551973"/>
                      <a:gd name="connsiteY17" fmla="*/ 364808 h 610742"/>
                      <a:gd name="connsiteX18" fmla="*/ 185261 w 551973"/>
                      <a:gd name="connsiteY18" fmla="*/ 381857 h 610742"/>
                      <a:gd name="connsiteX19" fmla="*/ 161354 w 551973"/>
                      <a:gd name="connsiteY19" fmla="*/ 391382 h 610742"/>
                      <a:gd name="connsiteX20" fmla="*/ 132779 w 551973"/>
                      <a:gd name="connsiteY20" fmla="*/ 394335 h 610742"/>
                      <a:gd name="connsiteX21" fmla="*/ 120396 w 551973"/>
                      <a:gd name="connsiteY21" fmla="*/ 393573 h 610742"/>
                      <a:gd name="connsiteX22" fmla="*/ 105442 w 551973"/>
                      <a:gd name="connsiteY22" fmla="*/ 391382 h 610742"/>
                      <a:gd name="connsiteX23" fmla="*/ 90964 w 551973"/>
                      <a:gd name="connsiteY23" fmla="*/ 387858 h 610742"/>
                      <a:gd name="connsiteX24" fmla="*/ 79915 w 551973"/>
                      <a:gd name="connsiteY24" fmla="*/ 383096 h 610742"/>
                      <a:gd name="connsiteX25" fmla="*/ 79915 w 551973"/>
                      <a:gd name="connsiteY25" fmla="*/ 348901 h 610742"/>
                      <a:gd name="connsiteX26" fmla="*/ 90869 w 551973"/>
                      <a:gd name="connsiteY26" fmla="*/ 356426 h 610742"/>
                      <a:gd name="connsiteX27" fmla="*/ 104299 w 551973"/>
                      <a:gd name="connsiteY27" fmla="*/ 362045 h 610742"/>
                      <a:gd name="connsiteX28" fmla="*/ 118491 w 551973"/>
                      <a:gd name="connsiteY28" fmla="*/ 365570 h 610742"/>
                      <a:gd name="connsiteX29" fmla="*/ 131636 w 551973"/>
                      <a:gd name="connsiteY29" fmla="*/ 366808 h 610742"/>
                      <a:gd name="connsiteX30" fmla="*/ 162782 w 551973"/>
                      <a:gd name="connsiteY30" fmla="*/ 359855 h 610742"/>
                      <a:gd name="connsiteX31" fmla="*/ 173069 w 551973"/>
                      <a:gd name="connsiteY31" fmla="*/ 339662 h 610742"/>
                      <a:gd name="connsiteX32" fmla="*/ 169640 w 551973"/>
                      <a:gd name="connsiteY32" fmla="*/ 327279 h 610742"/>
                      <a:gd name="connsiteX33" fmla="*/ 160115 w 551973"/>
                      <a:gd name="connsiteY33" fmla="*/ 317754 h 610742"/>
                      <a:gd name="connsiteX34" fmla="*/ 145637 w 551973"/>
                      <a:gd name="connsiteY34" fmla="*/ 309467 h 610742"/>
                      <a:gd name="connsiteX35" fmla="*/ 127826 w 551973"/>
                      <a:gd name="connsiteY35" fmla="*/ 301181 h 610742"/>
                      <a:gd name="connsiteX36" fmla="*/ 108871 w 551973"/>
                      <a:gd name="connsiteY36" fmla="*/ 290132 h 610742"/>
                      <a:gd name="connsiteX37" fmla="*/ 93631 w 551973"/>
                      <a:gd name="connsiteY37" fmla="*/ 277749 h 610742"/>
                      <a:gd name="connsiteX38" fmla="*/ 83439 w 551973"/>
                      <a:gd name="connsiteY38" fmla="*/ 262509 h 610742"/>
                      <a:gd name="connsiteX39" fmla="*/ 79724 w 551973"/>
                      <a:gd name="connsiteY39" fmla="*/ 242602 h 610742"/>
                      <a:gd name="connsiteX40" fmla="*/ 86106 w 551973"/>
                      <a:gd name="connsiteY40" fmla="*/ 218123 h 610742"/>
                      <a:gd name="connsiteX41" fmla="*/ 102870 w 551973"/>
                      <a:gd name="connsiteY41" fmla="*/ 200978 h 610742"/>
                      <a:gd name="connsiteX42" fmla="*/ 126492 w 551973"/>
                      <a:gd name="connsiteY42" fmla="*/ 190976 h 610742"/>
                      <a:gd name="connsiteX43" fmla="*/ 153543 w 551973"/>
                      <a:gd name="connsiteY43" fmla="*/ 187738 h 610742"/>
                      <a:gd name="connsiteX44" fmla="*/ 199263 w 551973"/>
                      <a:gd name="connsiteY44" fmla="*/ 194881 h 610742"/>
                      <a:gd name="connsiteX45" fmla="*/ 199263 w 551973"/>
                      <a:gd name="connsiteY45" fmla="*/ 227648 h 610742"/>
                      <a:gd name="connsiteX46" fmla="*/ 155448 w 551973"/>
                      <a:gd name="connsiteY46" fmla="*/ 215360 h 610742"/>
                      <a:gd name="connsiteX47" fmla="*/ 140684 w 551973"/>
                      <a:gd name="connsiteY47" fmla="*/ 216789 h 610742"/>
                      <a:gd name="connsiteX48" fmla="*/ 127540 w 551973"/>
                      <a:gd name="connsiteY48" fmla="*/ 221361 h 610742"/>
                      <a:gd name="connsiteX49" fmla="*/ 118110 w 551973"/>
                      <a:gd name="connsiteY49" fmla="*/ 229553 h 610742"/>
                      <a:gd name="connsiteX50" fmla="*/ 114491 w 551973"/>
                      <a:gd name="connsiteY50" fmla="*/ 241649 h 610742"/>
                      <a:gd name="connsiteX51" fmla="*/ 117253 w 551973"/>
                      <a:gd name="connsiteY51" fmla="*/ 253270 h 610742"/>
                      <a:gd name="connsiteX52" fmla="*/ 125444 w 551973"/>
                      <a:gd name="connsiteY52" fmla="*/ 262223 h 610742"/>
                      <a:gd name="connsiteX53" fmla="*/ 138589 w 551973"/>
                      <a:gd name="connsiteY53" fmla="*/ 270129 h 610742"/>
                      <a:gd name="connsiteX54" fmla="*/ 156496 w 551973"/>
                      <a:gd name="connsiteY54" fmla="*/ 278416 h 610742"/>
                      <a:gd name="connsiteX55" fmla="*/ 176213 w 551973"/>
                      <a:gd name="connsiteY55" fmla="*/ 289846 h 610742"/>
                      <a:gd name="connsiteX56" fmla="*/ 192500 w 551973"/>
                      <a:gd name="connsiteY56" fmla="*/ 303086 h 610742"/>
                      <a:gd name="connsiteX57" fmla="*/ 203644 w 551973"/>
                      <a:gd name="connsiteY57" fmla="*/ 319183 h 610742"/>
                      <a:gd name="connsiteX58" fmla="*/ 207740 w 551973"/>
                      <a:gd name="connsiteY58" fmla="*/ 339376 h 610742"/>
                      <a:gd name="connsiteX59" fmla="*/ 201835 w 551973"/>
                      <a:gd name="connsiteY59" fmla="*/ 364808 h 610742"/>
                      <a:gd name="connsiteX60" fmla="*/ 308134 w 551973"/>
                      <a:gd name="connsiteY60" fmla="*/ 273463 h 610742"/>
                      <a:gd name="connsiteX61" fmla="*/ 273939 w 551973"/>
                      <a:gd name="connsiteY61" fmla="*/ 273463 h 610742"/>
                      <a:gd name="connsiteX62" fmla="*/ 273939 w 551973"/>
                      <a:gd name="connsiteY62" fmla="*/ 344900 h 610742"/>
                      <a:gd name="connsiteX63" fmla="*/ 278511 w 551973"/>
                      <a:gd name="connsiteY63" fmla="*/ 362998 h 610742"/>
                      <a:gd name="connsiteX64" fmla="*/ 293846 w 551973"/>
                      <a:gd name="connsiteY64" fmla="*/ 368427 h 610742"/>
                      <a:gd name="connsiteX65" fmla="*/ 308039 w 551973"/>
                      <a:gd name="connsiteY65" fmla="*/ 363665 h 610742"/>
                      <a:gd name="connsiteX66" fmla="*/ 308039 w 551973"/>
                      <a:gd name="connsiteY66" fmla="*/ 389382 h 610742"/>
                      <a:gd name="connsiteX67" fmla="*/ 283083 w 551973"/>
                      <a:gd name="connsiteY67" fmla="*/ 394145 h 610742"/>
                      <a:gd name="connsiteX68" fmla="*/ 241459 w 551973"/>
                      <a:gd name="connsiteY68" fmla="*/ 354235 h 610742"/>
                      <a:gd name="connsiteX69" fmla="*/ 241459 w 551973"/>
                      <a:gd name="connsiteY69" fmla="*/ 273463 h 610742"/>
                      <a:gd name="connsiteX70" fmla="*/ 217646 w 551973"/>
                      <a:gd name="connsiteY70" fmla="*/ 273463 h 610742"/>
                      <a:gd name="connsiteX71" fmla="*/ 217646 w 551973"/>
                      <a:gd name="connsiteY71" fmla="*/ 248031 h 610742"/>
                      <a:gd name="connsiteX72" fmla="*/ 241649 w 551973"/>
                      <a:gd name="connsiteY72" fmla="*/ 248031 h 610742"/>
                      <a:gd name="connsiteX73" fmla="*/ 241649 w 551973"/>
                      <a:gd name="connsiteY73" fmla="*/ 214979 h 610742"/>
                      <a:gd name="connsiteX74" fmla="*/ 274034 w 551973"/>
                      <a:gd name="connsiteY74" fmla="*/ 205740 h 610742"/>
                      <a:gd name="connsiteX75" fmla="*/ 274034 w 551973"/>
                      <a:gd name="connsiteY75" fmla="*/ 248031 h 610742"/>
                      <a:gd name="connsiteX76" fmla="*/ 308229 w 551973"/>
                      <a:gd name="connsiteY76" fmla="*/ 248031 h 610742"/>
                      <a:gd name="connsiteX77" fmla="*/ 308229 w 551973"/>
                      <a:gd name="connsiteY77" fmla="*/ 273463 h 610742"/>
                      <a:gd name="connsiteX78" fmla="*/ 454914 w 551973"/>
                      <a:gd name="connsiteY78" fmla="*/ 374999 h 610742"/>
                      <a:gd name="connsiteX79" fmla="*/ 403860 w 551973"/>
                      <a:gd name="connsiteY79" fmla="*/ 390906 h 610742"/>
                      <a:gd name="connsiteX80" fmla="*/ 339662 w 551973"/>
                      <a:gd name="connsiteY80" fmla="*/ 390906 h 610742"/>
                      <a:gd name="connsiteX81" fmla="*/ 339662 w 551973"/>
                      <a:gd name="connsiteY81" fmla="*/ 190881 h 610742"/>
                      <a:gd name="connsiteX82" fmla="*/ 403193 w 551973"/>
                      <a:gd name="connsiteY82" fmla="*/ 190881 h 610742"/>
                      <a:gd name="connsiteX83" fmla="*/ 449199 w 551973"/>
                      <a:gd name="connsiteY83" fmla="*/ 203549 h 610742"/>
                      <a:gd name="connsiteX84" fmla="*/ 466154 w 551973"/>
                      <a:gd name="connsiteY84" fmla="*/ 236601 h 610742"/>
                      <a:gd name="connsiteX85" fmla="*/ 456533 w 551973"/>
                      <a:gd name="connsiteY85" fmla="*/ 266224 h 610742"/>
                      <a:gd name="connsiteX86" fmla="*/ 429863 w 551973"/>
                      <a:gd name="connsiteY86" fmla="*/ 284131 h 610742"/>
                      <a:gd name="connsiteX87" fmla="*/ 429863 w 551973"/>
                      <a:gd name="connsiteY87" fmla="*/ 284702 h 610742"/>
                      <a:gd name="connsiteX88" fmla="*/ 462820 w 551973"/>
                      <a:gd name="connsiteY88" fmla="*/ 299942 h 610742"/>
                      <a:gd name="connsiteX89" fmla="*/ 475202 w 551973"/>
                      <a:gd name="connsiteY89" fmla="*/ 333470 h 610742"/>
                      <a:gd name="connsiteX90" fmla="*/ 454914 w 551973"/>
                      <a:gd name="connsiteY90" fmla="*/ 374999 h 610742"/>
                      <a:gd name="connsiteX91" fmla="*/ 394240 w 551973"/>
                      <a:gd name="connsiteY91" fmla="*/ 274415 h 610742"/>
                      <a:gd name="connsiteX92" fmla="*/ 372713 w 551973"/>
                      <a:gd name="connsiteY92" fmla="*/ 274415 h 610742"/>
                      <a:gd name="connsiteX93" fmla="*/ 372713 w 551973"/>
                      <a:gd name="connsiteY93" fmla="*/ 217456 h 610742"/>
                      <a:gd name="connsiteX94" fmla="*/ 396812 w 551973"/>
                      <a:gd name="connsiteY94" fmla="*/ 217456 h 610742"/>
                      <a:gd name="connsiteX95" fmla="*/ 431102 w 551973"/>
                      <a:gd name="connsiteY95" fmla="*/ 243173 h 610742"/>
                      <a:gd name="connsiteX96" fmla="*/ 421291 w 551973"/>
                      <a:gd name="connsiteY96" fmla="*/ 266224 h 610742"/>
                      <a:gd name="connsiteX97" fmla="*/ 394240 w 551973"/>
                      <a:gd name="connsiteY97" fmla="*/ 274415 h 610742"/>
                      <a:gd name="connsiteX98" fmla="*/ 439865 w 551973"/>
                      <a:gd name="connsiteY98" fmla="*/ 332232 h 610742"/>
                      <a:gd name="connsiteX99" fmla="*/ 429768 w 551973"/>
                      <a:gd name="connsiteY99" fmla="*/ 355854 h 610742"/>
                      <a:gd name="connsiteX100" fmla="*/ 401098 w 551973"/>
                      <a:gd name="connsiteY100" fmla="*/ 364427 h 610742"/>
                      <a:gd name="connsiteX101" fmla="*/ 372809 w 551973"/>
                      <a:gd name="connsiteY101" fmla="*/ 364427 h 610742"/>
                      <a:gd name="connsiteX102" fmla="*/ 372809 w 551973"/>
                      <a:gd name="connsiteY102" fmla="*/ 301085 h 610742"/>
                      <a:gd name="connsiteX103" fmla="*/ 396812 w 551973"/>
                      <a:gd name="connsiteY103" fmla="*/ 301085 h 610742"/>
                      <a:gd name="connsiteX104" fmla="*/ 439865 w 551973"/>
                      <a:gd name="connsiteY104" fmla="*/ 332232 h 610742"/>
                      <a:gd name="connsiteX105" fmla="*/ 22289 w 551973"/>
                      <a:gd name="connsiteY105" fmla="*/ 71819 h 610742"/>
                      <a:gd name="connsiteX106" fmla="*/ 84106 w 551973"/>
                      <a:gd name="connsiteY106" fmla="*/ 20003 h 610742"/>
                      <a:gd name="connsiteX107" fmla="*/ 131636 w 551973"/>
                      <a:gd name="connsiteY107" fmla="*/ 0 h 610742"/>
                      <a:gd name="connsiteX108" fmla="*/ 420338 w 551973"/>
                      <a:gd name="connsiteY108" fmla="*/ 0 h 610742"/>
                      <a:gd name="connsiteX109" fmla="*/ 467868 w 551973"/>
                      <a:gd name="connsiteY109" fmla="*/ 20003 h 610742"/>
                      <a:gd name="connsiteX110" fmla="*/ 529685 w 551973"/>
                      <a:gd name="connsiteY110" fmla="*/ 71819 h 610742"/>
                      <a:gd name="connsiteX111" fmla="*/ 525399 w 551973"/>
                      <a:gd name="connsiteY111" fmla="*/ 83630 h 610742"/>
                      <a:gd name="connsiteX112" fmla="*/ 26575 w 551973"/>
                      <a:gd name="connsiteY112" fmla="*/ 83630 h 610742"/>
                      <a:gd name="connsiteX113" fmla="*/ 22289 w 551973"/>
                      <a:gd name="connsiteY113" fmla="*/ 71819 h 6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</a:cxnLst>
                    <a:rect l="l" t="t" r="r" b="b"/>
                    <a:pathLst>
                      <a:path w="551973" h="610742">
                        <a:moveTo>
                          <a:pt x="542449" y="103251"/>
                        </a:moveTo>
                        <a:lnTo>
                          <a:pt x="9525" y="103251"/>
                        </a:lnTo>
                        <a:cubicBezTo>
                          <a:pt x="4286" y="103251"/>
                          <a:pt x="0" y="107537"/>
                          <a:pt x="0" y="112776"/>
                        </a:cubicBezTo>
                        <a:lnTo>
                          <a:pt x="0" y="583311"/>
                        </a:lnTo>
                        <a:cubicBezTo>
                          <a:pt x="0" y="598361"/>
                          <a:pt x="12668" y="610743"/>
                          <a:pt x="28194" y="610743"/>
                        </a:cubicBezTo>
                        <a:lnTo>
                          <a:pt x="200597" y="610743"/>
                        </a:lnTo>
                        <a:cubicBezTo>
                          <a:pt x="205835" y="610743"/>
                          <a:pt x="210122" y="606457"/>
                          <a:pt x="210122" y="601218"/>
                        </a:cubicBezTo>
                        <a:lnTo>
                          <a:pt x="210122" y="519208"/>
                        </a:lnTo>
                        <a:cubicBezTo>
                          <a:pt x="210122" y="498253"/>
                          <a:pt x="227267" y="481108"/>
                          <a:pt x="248222" y="481108"/>
                        </a:cubicBezTo>
                        <a:lnTo>
                          <a:pt x="303752" y="481108"/>
                        </a:lnTo>
                        <a:cubicBezTo>
                          <a:pt x="324707" y="481108"/>
                          <a:pt x="341852" y="498253"/>
                          <a:pt x="341852" y="519208"/>
                        </a:cubicBezTo>
                        <a:lnTo>
                          <a:pt x="341852" y="601218"/>
                        </a:lnTo>
                        <a:cubicBezTo>
                          <a:pt x="341852" y="606457"/>
                          <a:pt x="346139" y="610743"/>
                          <a:pt x="351377" y="610743"/>
                        </a:cubicBezTo>
                        <a:lnTo>
                          <a:pt x="523780" y="610743"/>
                        </a:lnTo>
                        <a:cubicBezTo>
                          <a:pt x="539306" y="610743"/>
                          <a:pt x="551974" y="598361"/>
                          <a:pt x="551974" y="583311"/>
                        </a:cubicBezTo>
                        <a:lnTo>
                          <a:pt x="551974" y="112776"/>
                        </a:lnTo>
                        <a:cubicBezTo>
                          <a:pt x="551974" y="107537"/>
                          <a:pt x="547783" y="103251"/>
                          <a:pt x="542449" y="103251"/>
                        </a:cubicBezTo>
                        <a:close/>
                        <a:moveTo>
                          <a:pt x="201835" y="364808"/>
                        </a:moveTo>
                        <a:cubicBezTo>
                          <a:pt x="197739" y="371761"/>
                          <a:pt x="192215" y="377476"/>
                          <a:pt x="185261" y="381857"/>
                        </a:cubicBezTo>
                        <a:cubicBezTo>
                          <a:pt x="178308" y="386239"/>
                          <a:pt x="170307" y="389382"/>
                          <a:pt x="161354" y="391382"/>
                        </a:cubicBezTo>
                        <a:cubicBezTo>
                          <a:pt x="152400" y="393383"/>
                          <a:pt x="142780" y="394335"/>
                          <a:pt x="132779" y="394335"/>
                        </a:cubicBezTo>
                        <a:cubicBezTo>
                          <a:pt x="129445" y="394335"/>
                          <a:pt x="125349" y="394049"/>
                          <a:pt x="120396" y="393573"/>
                        </a:cubicBezTo>
                        <a:cubicBezTo>
                          <a:pt x="115538" y="393097"/>
                          <a:pt x="110490" y="392335"/>
                          <a:pt x="105442" y="391382"/>
                        </a:cubicBezTo>
                        <a:cubicBezTo>
                          <a:pt x="100298" y="390430"/>
                          <a:pt x="95536" y="389192"/>
                          <a:pt x="90964" y="387858"/>
                        </a:cubicBezTo>
                        <a:cubicBezTo>
                          <a:pt x="86392" y="386525"/>
                          <a:pt x="82772" y="384905"/>
                          <a:pt x="79915" y="383096"/>
                        </a:cubicBezTo>
                        <a:lnTo>
                          <a:pt x="79915" y="348901"/>
                        </a:lnTo>
                        <a:cubicBezTo>
                          <a:pt x="82963" y="351663"/>
                          <a:pt x="86678" y="354235"/>
                          <a:pt x="90869" y="356426"/>
                        </a:cubicBezTo>
                        <a:cubicBezTo>
                          <a:pt x="95060" y="358616"/>
                          <a:pt x="99632" y="360521"/>
                          <a:pt x="104299" y="362045"/>
                        </a:cubicBezTo>
                        <a:cubicBezTo>
                          <a:pt x="109061" y="363569"/>
                          <a:pt x="113824" y="364808"/>
                          <a:pt x="118491" y="365570"/>
                        </a:cubicBezTo>
                        <a:cubicBezTo>
                          <a:pt x="123158" y="366332"/>
                          <a:pt x="127635" y="366808"/>
                          <a:pt x="131636" y="366808"/>
                        </a:cubicBezTo>
                        <a:cubicBezTo>
                          <a:pt x="145542" y="366808"/>
                          <a:pt x="156019" y="364522"/>
                          <a:pt x="162782" y="359855"/>
                        </a:cubicBezTo>
                        <a:cubicBezTo>
                          <a:pt x="169640" y="355187"/>
                          <a:pt x="173069" y="348425"/>
                          <a:pt x="173069" y="339662"/>
                        </a:cubicBezTo>
                        <a:cubicBezTo>
                          <a:pt x="173069" y="334899"/>
                          <a:pt x="171926" y="330803"/>
                          <a:pt x="169640" y="327279"/>
                        </a:cubicBezTo>
                        <a:cubicBezTo>
                          <a:pt x="167354" y="323755"/>
                          <a:pt x="164211" y="320612"/>
                          <a:pt x="160115" y="317754"/>
                        </a:cubicBezTo>
                        <a:cubicBezTo>
                          <a:pt x="156019" y="314897"/>
                          <a:pt x="151162" y="312134"/>
                          <a:pt x="145637" y="309467"/>
                        </a:cubicBezTo>
                        <a:cubicBezTo>
                          <a:pt x="140113" y="306800"/>
                          <a:pt x="134207" y="304038"/>
                          <a:pt x="127826" y="301181"/>
                        </a:cubicBezTo>
                        <a:cubicBezTo>
                          <a:pt x="121063" y="297561"/>
                          <a:pt x="114681" y="293846"/>
                          <a:pt x="108871" y="290132"/>
                        </a:cubicBezTo>
                        <a:cubicBezTo>
                          <a:pt x="103061" y="286417"/>
                          <a:pt x="97917" y="282321"/>
                          <a:pt x="93631" y="277749"/>
                        </a:cubicBezTo>
                        <a:cubicBezTo>
                          <a:pt x="89345" y="273272"/>
                          <a:pt x="85916" y="268129"/>
                          <a:pt x="83439" y="262509"/>
                        </a:cubicBezTo>
                        <a:cubicBezTo>
                          <a:pt x="80963" y="256794"/>
                          <a:pt x="79724" y="250222"/>
                          <a:pt x="79724" y="242602"/>
                        </a:cubicBezTo>
                        <a:cubicBezTo>
                          <a:pt x="79724" y="233172"/>
                          <a:pt x="81820" y="225076"/>
                          <a:pt x="86106" y="218123"/>
                        </a:cubicBezTo>
                        <a:cubicBezTo>
                          <a:pt x="90392" y="211169"/>
                          <a:pt x="95917" y="205454"/>
                          <a:pt x="102870" y="200978"/>
                        </a:cubicBezTo>
                        <a:cubicBezTo>
                          <a:pt x="109823" y="196501"/>
                          <a:pt x="117729" y="193167"/>
                          <a:pt x="126492" y="190976"/>
                        </a:cubicBezTo>
                        <a:cubicBezTo>
                          <a:pt x="135350" y="188786"/>
                          <a:pt x="144399" y="187738"/>
                          <a:pt x="153543" y="187738"/>
                        </a:cubicBezTo>
                        <a:cubicBezTo>
                          <a:pt x="174498" y="187738"/>
                          <a:pt x="189738" y="190119"/>
                          <a:pt x="199263" y="194881"/>
                        </a:cubicBezTo>
                        <a:lnTo>
                          <a:pt x="199263" y="227648"/>
                        </a:lnTo>
                        <a:cubicBezTo>
                          <a:pt x="187928" y="219456"/>
                          <a:pt x="173355" y="215360"/>
                          <a:pt x="155448" y="215360"/>
                        </a:cubicBezTo>
                        <a:cubicBezTo>
                          <a:pt x="150495" y="215360"/>
                          <a:pt x="145637" y="215837"/>
                          <a:pt x="140684" y="216789"/>
                        </a:cubicBezTo>
                        <a:cubicBezTo>
                          <a:pt x="135827" y="217742"/>
                          <a:pt x="131445" y="219266"/>
                          <a:pt x="127540" y="221361"/>
                        </a:cubicBezTo>
                        <a:cubicBezTo>
                          <a:pt x="123635" y="223456"/>
                          <a:pt x="120587" y="226219"/>
                          <a:pt x="118110" y="229553"/>
                        </a:cubicBezTo>
                        <a:cubicBezTo>
                          <a:pt x="115634" y="232886"/>
                          <a:pt x="114491" y="236982"/>
                          <a:pt x="114491" y="241649"/>
                        </a:cubicBezTo>
                        <a:cubicBezTo>
                          <a:pt x="114491" y="246126"/>
                          <a:pt x="115443" y="249936"/>
                          <a:pt x="117253" y="253270"/>
                        </a:cubicBezTo>
                        <a:cubicBezTo>
                          <a:pt x="119063" y="256604"/>
                          <a:pt x="121825" y="259461"/>
                          <a:pt x="125444" y="262223"/>
                        </a:cubicBezTo>
                        <a:cubicBezTo>
                          <a:pt x="129064" y="264890"/>
                          <a:pt x="133350" y="267557"/>
                          <a:pt x="138589" y="270129"/>
                        </a:cubicBezTo>
                        <a:cubicBezTo>
                          <a:pt x="143732" y="272701"/>
                          <a:pt x="149733" y="275463"/>
                          <a:pt x="156496" y="278416"/>
                        </a:cubicBezTo>
                        <a:cubicBezTo>
                          <a:pt x="163449" y="282035"/>
                          <a:pt x="170021" y="285845"/>
                          <a:pt x="176213" y="289846"/>
                        </a:cubicBezTo>
                        <a:cubicBezTo>
                          <a:pt x="182404" y="293846"/>
                          <a:pt x="187833" y="298228"/>
                          <a:pt x="192500" y="303086"/>
                        </a:cubicBezTo>
                        <a:cubicBezTo>
                          <a:pt x="197168" y="307943"/>
                          <a:pt x="200882" y="313277"/>
                          <a:pt x="203644" y="319183"/>
                        </a:cubicBezTo>
                        <a:cubicBezTo>
                          <a:pt x="206407" y="325088"/>
                          <a:pt x="207740" y="331851"/>
                          <a:pt x="207740" y="339376"/>
                        </a:cubicBezTo>
                        <a:cubicBezTo>
                          <a:pt x="208026" y="349282"/>
                          <a:pt x="205931" y="357854"/>
                          <a:pt x="201835" y="364808"/>
                        </a:cubicBezTo>
                        <a:close/>
                        <a:moveTo>
                          <a:pt x="308134" y="273463"/>
                        </a:moveTo>
                        <a:lnTo>
                          <a:pt x="273939" y="273463"/>
                        </a:lnTo>
                        <a:lnTo>
                          <a:pt x="273939" y="344900"/>
                        </a:lnTo>
                        <a:cubicBezTo>
                          <a:pt x="273939" y="353378"/>
                          <a:pt x="275463" y="359378"/>
                          <a:pt x="278511" y="362998"/>
                        </a:cubicBezTo>
                        <a:cubicBezTo>
                          <a:pt x="281559" y="366617"/>
                          <a:pt x="286703" y="368427"/>
                          <a:pt x="293846" y="368427"/>
                        </a:cubicBezTo>
                        <a:cubicBezTo>
                          <a:pt x="299371" y="368427"/>
                          <a:pt x="304038" y="366808"/>
                          <a:pt x="308039" y="363665"/>
                        </a:cubicBezTo>
                        <a:lnTo>
                          <a:pt x="308039" y="389382"/>
                        </a:lnTo>
                        <a:cubicBezTo>
                          <a:pt x="301752" y="392525"/>
                          <a:pt x="293370" y="394145"/>
                          <a:pt x="283083" y="394145"/>
                        </a:cubicBezTo>
                        <a:cubicBezTo>
                          <a:pt x="255365" y="394145"/>
                          <a:pt x="241459" y="380810"/>
                          <a:pt x="241459" y="354235"/>
                        </a:cubicBezTo>
                        <a:lnTo>
                          <a:pt x="241459" y="273463"/>
                        </a:lnTo>
                        <a:lnTo>
                          <a:pt x="217646" y="273463"/>
                        </a:lnTo>
                        <a:lnTo>
                          <a:pt x="217646" y="248031"/>
                        </a:lnTo>
                        <a:lnTo>
                          <a:pt x="241649" y="248031"/>
                        </a:lnTo>
                        <a:lnTo>
                          <a:pt x="241649" y="214979"/>
                        </a:lnTo>
                        <a:lnTo>
                          <a:pt x="274034" y="205740"/>
                        </a:lnTo>
                        <a:lnTo>
                          <a:pt x="274034" y="248031"/>
                        </a:lnTo>
                        <a:lnTo>
                          <a:pt x="308229" y="248031"/>
                        </a:lnTo>
                        <a:lnTo>
                          <a:pt x="308229" y="273463"/>
                        </a:lnTo>
                        <a:close/>
                        <a:moveTo>
                          <a:pt x="454914" y="374999"/>
                        </a:moveTo>
                        <a:cubicBezTo>
                          <a:pt x="441389" y="385572"/>
                          <a:pt x="424434" y="390906"/>
                          <a:pt x="403860" y="390906"/>
                        </a:cubicBezTo>
                        <a:lnTo>
                          <a:pt x="339662" y="390906"/>
                        </a:lnTo>
                        <a:lnTo>
                          <a:pt x="339662" y="190881"/>
                        </a:lnTo>
                        <a:lnTo>
                          <a:pt x="403193" y="190881"/>
                        </a:lnTo>
                        <a:cubicBezTo>
                          <a:pt x="422529" y="190881"/>
                          <a:pt x="437864" y="195072"/>
                          <a:pt x="449199" y="203549"/>
                        </a:cubicBezTo>
                        <a:cubicBezTo>
                          <a:pt x="460534" y="212027"/>
                          <a:pt x="466154" y="223076"/>
                          <a:pt x="466154" y="236601"/>
                        </a:cubicBezTo>
                        <a:cubicBezTo>
                          <a:pt x="466154" y="247936"/>
                          <a:pt x="462915" y="257842"/>
                          <a:pt x="456533" y="266224"/>
                        </a:cubicBezTo>
                        <a:cubicBezTo>
                          <a:pt x="450152" y="274606"/>
                          <a:pt x="441198" y="280511"/>
                          <a:pt x="429863" y="284131"/>
                        </a:cubicBezTo>
                        <a:lnTo>
                          <a:pt x="429863" y="284702"/>
                        </a:lnTo>
                        <a:cubicBezTo>
                          <a:pt x="443675" y="286322"/>
                          <a:pt x="454628" y="291370"/>
                          <a:pt x="462820" y="299942"/>
                        </a:cubicBezTo>
                        <a:cubicBezTo>
                          <a:pt x="471106" y="308515"/>
                          <a:pt x="475202" y="319754"/>
                          <a:pt x="475202" y="333470"/>
                        </a:cubicBezTo>
                        <a:cubicBezTo>
                          <a:pt x="475202" y="350615"/>
                          <a:pt x="468440" y="364427"/>
                          <a:pt x="454914" y="374999"/>
                        </a:cubicBezTo>
                        <a:close/>
                        <a:moveTo>
                          <a:pt x="394240" y="274415"/>
                        </a:moveTo>
                        <a:lnTo>
                          <a:pt x="372713" y="274415"/>
                        </a:lnTo>
                        <a:lnTo>
                          <a:pt x="372713" y="217456"/>
                        </a:lnTo>
                        <a:lnTo>
                          <a:pt x="396812" y="217456"/>
                        </a:lnTo>
                        <a:cubicBezTo>
                          <a:pt x="419672" y="217456"/>
                          <a:pt x="431102" y="226028"/>
                          <a:pt x="431102" y="243173"/>
                        </a:cubicBezTo>
                        <a:cubicBezTo>
                          <a:pt x="431102" y="253079"/>
                          <a:pt x="427863" y="260795"/>
                          <a:pt x="421291" y="266224"/>
                        </a:cubicBezTo>
                        <a:cubicBezTo>
                          <a:pt x="414814" y="271748"/>
                          <a:pt x="405765" y="274415"/>
                          <a:pt x="394240" y="274415"/>
                        </a:cubicBezTo>
                        <a:close/>
                        <a:moveTo>
                          <a:pt x="439865" y="332232"/>
                        </a:moveTo>
                        <a:cubicBezTo>
                          <a:pt x="439865" y="342233"/>
                          <a:pt x="436531" y="350139"/>
                          <a:pt x="429768" y="355854"/>
                        </a:cubicBezTo>
                        <a:cubicBezTo>
                          <a:pt x="423005" y="361569"/>
                          <a:pt x="413480" y="364427"/>
                          <a:pt x="401098" y="364427"/>
                        </a:cubicBezTo>
                        <a:lnTo>
                          <a:pt x="372809" y="364427"/>
                        </a:lnTo>
                        <a:lnTo>
                          <a:pt x="372809" y="301085"/>
                        </a:lnTo>
                        <a:lnTo>
                          <a:pt x="396812" y="301085"/>
                        </a:lnTo>
                        <a:cubicBezTo>
                          <a:pt x="425482" y="301085"/>
                          <a:pt x="439865" y="311468"/>
                          <a:pt x="439865" y="332232"/>
                        </a:cubicBezTo>
                        <a:close/>
                        <a:moveTo>
                          <a:pt x="22289" y="71819"/>
                        </a:moveTo>
                        <a:lnTo>
                          <a:pt x="84106" y="20003"/>
                        </a:lnTo>
                        <a:cubicBezTo>
                          <a:pt x="94679" y="8954"/>
                          <a:pt x="116110" y="0"/>
                          <a:pt x="131636" y="0"/>
                        </a:cubicBezTo>
                        <a:lnTo>
                          <a:pt x="420338" y="0"/>
                        </a:lnTo>
                        <a:cubicBezTo>
                          <a:pt x="435864" y="0"/>
                          <a:pt x="457295" y="9049"/>
                          <a:pt x="467868" y="20003"/>
                        </a:cubicBezTo>
                        <a:lnTo>
                          <a:pt x="529685" y="71819"/>
                        </a:lnTo>
                        <a:cubicBezTo>
                          <a:pt x="534448" y="75819"/>
                          <a:pt x="531590" y="83630"/>
                          <a:pt x="525399" y="83630"/>
                        </a:cubicBezTo>
                        <a:lnTo>
                          <a:pt x="26575" y="83630"/>
                        </a:lnTo>
                        <a:cubicBezTo>
                          <a:pt x="20288" y="83534"/>
                          <a:pt x="17526" y="75819"/>
                          <a:pt x="22289" y="71819"/>
                        </a:cubicBezTo>
                        <a:close/>
                      </a:path>
                    </a:pathLst>
                  </a:custGeom>
                  <a:solidFill>
                    <a:srgbClr val="90D0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 dirty="0"/>
                  </a:p>
                </p:txBody>
              </p:sp>
            </p:grpSp>
          </p:grpSp>
        </p:grpSp>
        <p:sp>
          <p:nvSpPr>
            <p:cNvPr id="52" name="Rechteck: abgerundete Ecken 6">
              <a:extLst>
                <a:ext uri="{FF2B5EF4-FFF2-40B4-BE49-F238E27FC236}">
                  <a16:creationId xmlns:a16="http://schemas.microsoft.com/office/drawing/2014/main" id="{AA8CA973-ACC4-4DE8-54E2-D97E22DFDE20}"/>
                </a:ext>
              </a:extLst>
            </p:cNvPr>
            <p:cNvSpPr txBox="1"/>
            <p:nvPr/>
          </p:nvSpPr>
          <p:spPr>
            <a:xfrm>
              <a:off x="2784003" y="4883773"/>
              <a:ext cx="1871911" cy="129410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33020" tIns="24765" rIns="33020" bIns="24765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E-Learning zum Berufs- und Branchenwissen, </a:t>
              </a:r>
              <a:b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z. B. </a:t>
              </a:r>
              <a:r>
                <a:rPr lang="de-DE" sz="1600" dirty="0">
                  <a:solidFill>
                    <a:srgbClr val="FFFFFF"/>
                  </a:solidFill>
                  <a:latin typeface="Segoe UI"/>
                </a:rPr>
                <a:t>Berufsbild, Berufsstand, Branchentrends/-entwicklungen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FC09410-4758-EFA9-E2BB-CEBF67D22924}"/>
              </a:ext>
            </a:extLst>
          </p:cNvPr>
          <p:cNvGrpSpPr/>
          <p:nvPr/>
        </p:nvGrpSpPr>
        <p:grpSpPr>
          <a:xfrm>
            <a:off x="5023928" y="1858962"/>
            <a:ext cx="1907880" cy="4318916"/>
            <a:chOff x="5023928" y="1858962"/>
            <a:chExt cx="1907880" cy="4318916"/>
          </a:xfrm>
        </p:grpSpPr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291443B4-BCC7-1669-498A-1F6641EF02F5}"/>
                </a:ext>
              </a:extLst>
            </p:cNvPr>
            <p:cNvGrpSpPr/>
            <p:nvPr/>
          </p:nvGrpSpPr>
          <p:grpSpPr>
            <a:xfrm>
              <a:off x="5023928" y="1858962"/>
              <a:ext cx="1871912" cy="2662735"/>
              <a:chOff x="5194160" y="1858962"/>
              <a:chExt cx="1871912" cy="2662735"/>
            </a:xfrm>
          </p:grpSpPr>
          <p:sp>
            <p:nvSpPr>
              <p:cNvPr id="40" name="Textplatzhalter 34">
                <a:extLst>
                  <a:ext uri="{FF2B5EF4-FFF2-40B4-BE49-F238E27FC236}">
                    <a16:creationId xmlns:a16="http://schemas.microsoft.com/office/drawing/2014/main" id="{82296A01-AE1A-47F7-823F-11D6F7E4C980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194160" y="1858962"/>
                <a:ext cx="1871912" cy="43021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2"/>
                  </a:buClr>
                  <a:buFont typeface="Wingdings" panose="05000000000000000000" pitchFamily="2" charset="2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rgbClr val="039A9A"/>
                  </a:buClr>
                  <a:buFont typeface="Symbol" panose="05050102010706020507" pitchFamily="18" charset="2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2"/>
                  </a:buClr>
                  <a:buFont typeface="Symbol" panose="05050102010706020507" pitchFamily="18" charset="2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2"/>
                  </a:buClr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2"/>
                  </a:buClr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7539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de-DE" b="1" dirty="0">
                    <a:solidFill>
                      <a:prstClr val="white"/>
                    </a:solidFill>
                    <a:latin typeface="Segoe UI"/>
                  </a:rPr>
                  <a:t>Modul 2</a:t>
                </a:r>
                <a:endPara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Textplatzhalter 37">
                <a:extLst>
                  <a:ext uri="{FF2B5EF4-FFF2-40B4-BE49-F238E27FC236}">
                    <a16:creationId xmlns:a16="http://schemas.microsoft.com/office/drawing/2014/main" id="{2E472659-D491-4733-BFBB-2139BB3822AE}"/>
                  </a:ext>
                </a:extLst>
              </p:cNvPr>
              <p:cNvSpPr txBox="1">
                <a:spLocks/>
              </p:cNvSpPr>
              <p:nvPr/>
            </p:nvSpPr>
            <p:spPr bwMode="blackGray">
              <a:xfrm>
                <a:off x="5194160" y="4016377"/>
                <a:ext cx="1871912" cy="50532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2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216000" indent="-21600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431800" indent="-216000" algn="l" defTabSz="97539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>
                    <a:schemeClr val="bg1"/>
                  </a:buClr>
                  <a:buFont typeface="Symbol" panose="05050102010706020507" pitchFamily="18" charset="2"/>
                  <a:buChar char="-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7539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>
                    <a:schemeClr val="bg1"/>
                  </a:buClr>
                  <a:buFont typeface="Symbol" panose="05050102010706020507" pitchFamily="18" charset="2"/>
                  <a:buChar char="-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16000" indent="-21600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1"/>
                  </a:buClr>
                  <a:buFont typeface="+mj-lt"/>
                  <a:buAutoNum type="arabicPeriod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432000" indent="-216000" algn="l" defTabSz="97539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>
                    <a:schemeClr val="bg1"/>
                  </a:buClr>
                  <a:buFont typeface="+mj-lt"/>
                  <a:buAutoNum type="alphaLcPeriod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7" indent="0" algn="ctr" defTabSz="97539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de-DE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Berufspraxis und Software </a:t>
                </a:r>
              </a:p>
            </p:txBody>
          </p:sp>
          <p:grpSp>
            <p:nvGrpSpPr>
              <p:cNvPr id="43" name="Gruppieren 42">
                <a:extLst>
                  <a:ext uri="{FF2B5EF4-FFF2-40B4-BE49-F238E27FC236}">
                    <a16:creationId xmlns:a16="http://schemas.microsoft.com/office/drawing/2014/main" id="{D23A2710-E6B8-C4FD-844A-C88E3A0F3F81}"/>
                  </a:ext>
                </a:extLst>
              </p:cNvPr>
              <p:cNvGrpSpPr/>
              <p:nvPr/>
            </p:nvGrpSpPr>
            <p:grpSpPr>
              <a:xfrm>
                <a:off x="5480238" y="2360612"/>
                <a:ext cx="1304133" cy="1296988"/>
                <a:chOff x="5414944" y="2289175"/>
                <a:chExt cx="1304133" cy="1296988"/>
              </a:xfrm>
            </p:grpSpPr>
            <p:sp>
              <p:nvSpPr>
                <p:cNvPr id="90" name="Textplatzhalter 20">
                  <a:extLst>
                    <a:ext uri="{FF2B5EF4-FFF2-40B4-BE49-F238E27FC236}">
                      <a16:creationId xmlns:a16="http://schemas.microsoft.com/office/drawing/2014/main" id="{09E40C4D-9788-4DE1-969B-63CC42AE9D6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14944" y="2289175"/>
                  <a:ext cx="1304133" cy="1296988"/>
                </a:xfrm>
                <a:prstGeom prst="roundRect">
                  <a:avLst>
                    <a:gd name="adj" fmla="val 5638"/>
                  </a:avLst>
                </a:prstGeom>
                <a:solidFill>
                  <a:schemeClr val="bg1"/>
                </a:solidFill>
                <a:effectLst>
                  <a:outerShdw blurRad="317500" dist="165100" dir="5400000" algn="t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vert="horz" lIns="360000" tIns="360000" rIns="0" bIns="0" rtlCol="0">
                  <a:noAutofit/>
                </a:bodyPr>
                <a:lstStyle>
                  <a:defPPr>
                    <a:defRPr lang="de-DE"/>
                  </a:defPPr>
                  <a:lvl1pPr defTabSz="650230">
                    <a:defRPr sz="2600"/>
                  </a:lvl1pPr>
                  <a:lvl2pPr marL="650230" defTabSz="650230">
                    <a:defRPr sz="2600"/>
                  </a:lvl2pPr>
                  <a:lvl3pPr marL="1300460" defTabSz="650230">
                    <a:defRPr sz="2600"/>
                  </a:lvl3pPr>
                  <a:lvl4pPr marL="1950690" defTabSz="650230">
                    <a:defRPr sz="2600"/>
                  </a:lvl4pPr>
                  <a:lvl5pPr marL="2600919" defTabSz="650230">
                    <a:defRPr sz="2600"/>
                  </a:lvl5pPr>
                  <a:lvl6pPr marL="3251149" defTabSz="650230">
                    <a:defRPr sz="2600"/>
                  </a:lvl6pPr>
                  <a:lvl7pPr marL="3901379" defTabSz="650230">
                    <a:defRPr sz="2600"/>
                  </a:lvl7pPr>
                  <a:lvl8pPr marL="4551609" defTabSz="650230">
                    <a:defRPr sz="2600"/>
                  </a:lvl8pPr>
                  <a:lvl9pPr marL="5201839" defTabSz="650230">
                    <a:defRPr sz="2600"/>
                  </a:lvl9pPr>
                </a:lstStyle>
                <a:p>
                  <a:pPr marL="0" marR="0" lvl="0" indent="0" algn="l" defTabSz="6502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" name="Gruppieren 13">
                  <a:extLst>
                    <a:ext uri="{FF2B5EF4-FFF2-40B4-BE49-F238E27FC236}">
                      <a16:creationId xmlns:a16="http://schemas.microsoft.com/office/drawing/2014/main" id="{29FA671D-BA12-365F-AB89-8E1194A71D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650111" y="2583697"/>
                  <a:ext cx="810650" cy="701344"/>
                  <a:chOff x="9560019" y="3670631"/>
                  <a:chExt cx="806209" cy="701344"/>
                </a:xfrm>
              </p:grpSpPr>
              <p:sp>
                <p:nvSpPr>
                  <p:cNvPr id="15" name="Freihandform: Form 14">
                    <a:extLst>
                      <a:ext uri="{FF2B5EF4-FFF2-40B4-BE49-F238E27FC236}">
                        <a16:creationId xmlns:a16="http://schemas.microsoft.com/office/drawing/2014/main" id="{CDF69E25-F7B7-2D09-937B-CA27082EF834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9560019" y="3670631"/>
                    <a:ext cx="806209" cy="701344"/>
                  </a:xfrm>
                  <a:custGeom>
                    <a:avLst/>
                    <a:gdLst>
                      <a:gd name="connsiteX0" fmla="*/ 793105 w 811978"/>
                      <a:gd name="connsiteY0" fmla="*/ 621255 h 706363"/>
                      <a:gd name="connsiteX1" fmla="*/ 742476 w 811978"/>
                      <a:gd name="connsiteY1" fmla="*/ 608280 h 706363"/>
                      <a:gd name="connsiteX2" fmla="*/ 740298 w 811978"/>
                      <a:gd name="connsiteY2" fmla="*/ 607736 h 706363"/>
                      <a:gd name="connsiteX3" fmla="*/ 746468 w 811978"/>
                      <a:gd name="connsiteY3" fmla="*/ 586595 h 706363"/>
                      <a:gd name="connsiteX4" fmla="*/ 746468 w 811978"/>
                      <a:gd name="connsiteY4" fmla="*/ 392878 h 706363"/>
                      <a:gd name="connsiteX5" fmla="*/ 706273 w 811978"/>
                      <a:gd name="connsiteY5" fmla="*/ 352683 h 706363"/>
                      <a:gd name="connsiteX6" fmla="*/ 555927 w 811978"/>
                      <a:gd name="connsiteY6" fmla="*/ 352683 h 706363"/>
                      <a:gd name="connsiteX7" fmla="*/ 555927 w 811978"/>
                      <a:gd name="connsiteY7" fmla="*/ 22593 h 706363"/>
                      <a:gd name="connsiteX8" fmla="*/ 533334 w 811978"/>
                      <a:gd name="connsiteY8" fmla="*/ 0 h 706363"/>
                      <a:gd name="connsiteX9" fmla="*/ 22593 w 811978"/>
                      <a:gd name="connsiteY9" fmla="*/ 0 h 706363"/>
                      <a:gd name="connsiteX10" fmla="*/ 0 w 811978"/>
                      <a:gd name="connsiteY10" fmla="*/ 22593 h 706363"/>
                      <a:gd name="connsiteX11" fmla="*/ 0 w 811978"/>
                      <a:gd name="connsiteY11" fmla="*/ 360395 h 706363"/>
                      <a:gd name="connsiteX12" fmla="*/ 207146 w 811978"/>
                      <a:gd name="connsiteY12" fmla="*/ 567541 h 706363"/>
                      <a:gd name="connsiteX13" fmla="*/ 329364 w 811978"/>
                      <a:gd name="connsiteY13" fmla="*/ 567541 h 706363"/>
                      <a:gd name="connsiteX14" fmla="*/ 329364 w 811978"/>
                      <a:gd name="connsiteY14" fmla="*/ 586595 h 706363"/>
                      <a:gd name="connsiteX15" fmla="*/ 335625 w 811978"/>
                      <a:gd name="connsiteY15" fmla="*/ 607827 h 706363"/>
                      <a:gd name="connsiteX16" fmla="*/ 324918 w 811978"/>
                      <a:gd name="connsiteY16" fmla="*/ 610277 h 706363"/>
                      <a:gd name="connsiteX17" fmla="*/ 282183 w 811978"/>
                      <a:gd name="connsiteY17" fmla="*/ 621255 h 706363"/>
                      <a:gd name="connsiteX18" fmla="*/ 263582 w 811978"/>
                      <a:gd name="connsiteY18" fmla="*/ 645209 h 706363"/>
                      <a:gd name="connsiteX19" fmla="*/ 263582 w 811978"/>
                      <a:gd name="connsiteY19" fmla="*/ 668346 h 706363"/>
                      <a:gd name="connsiteX20" fmla="*/ 301600 w 811978"/>
                      <a:gd name="connsiteY20" fmla="*/ 706364 h 706363"/>
                      <a:gd name="connsiteX21" fmla="*/ 537780 w 811978"/>
                      <a:gd name="connsiteY21" fmla="*/ 706364 h 706363"/>
                      <a:gd name="connsiteX22" fmla="*/ 773961 w 811978"/>
                      <a:gd name="connsiteY22" fmla="*/ 706364 h 706363"/>
                      <a:gd name="connsiteX23" fmla="*/ 811978 w 811978"/>
                      <a:gd name="connsiteY23" fmla="*/ 668346 h 706363"/>
                      <a:gd name="connsiteX24" fmla="*/ 811978 w 811978"/>
                      <a:gd name="connsiteY24" fmla="*/ 645300 h 706363"/>
                      <a:gd name="connsiteX25" fmla="*/ 793105 w 811978"/>
                      <a:gd name="connsiteY25" fmla="*/ 621255 h 706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811978" h="706363">
                        <a:moveTo>
                          <a:pt x="793105" y="621255"/>
                        </a:moveTo>
                        <a:lnTo>
                          <a:pt x="742476" y="608280"/>
                        </a:lnTo>
                        <a:cubicBezTo>
                          <a:pt x="742113" y="608190"/>
                          <a:pt x="741296" y="608008"/>
                          <a:pt x="740298" y="607736"/>
                        </a:cubicBezTo>
                        <a:cubicBezTo>
                          <a:pt x="744109" y="601566"/>
                          <a:pt x="746468" y="594398"/>
                          <a:pt x="746468" y="586595"/>
                        </a:cubicBezTo>
                        <a:lnTo>
                          <a:pt x="746468" y="392878"/>
                        </a:lnTo>
                        <a:cubicBezTo>
                          <a:pt x="746468" y="370739"/>
                          <a:pt x="728412" y="352683"/>
                          <a:pt x="706273" y="352683"/>
                        </a:cubicBezTo>
                        <a:lnTo>
                          <a:pt x="555927" y="352683"/>
                        </a:lnTo>
                        <a:lnTo>
                          <a:pt x="555927" y="22593"/>
                        </a:lnTo>
                        <a:cubicBezTo>
                          <a:pt x="555927" y="10071"/>
                          <a:pt x="545765" y="0"/>
                          <a:pt x="533334" y="0"/>
                        </a:cubicBezTo>
                        <a:lnTo>
                          <a:pt x="22593" y="0"/>
                        </a:lnTo>
                        <a:cubicBezTo>
                          <a:pt x="10071" y="0"/>
                          <a:pt x="0" y="10162"/>
                          <a:pt x="0" y="22593"/>
                        </a:cubicBezTo>
                        <a:lnTo>
                          <a:pt x="0" y="360395"/>
                        </a:lnTo>
                        <a:cubicBezTo>
                          <a:pt x="0" y="474629"/>
                          <a:pt x="92912" y="567541"/>
                          <a:pt x="207146" y="567541"/>
                        </a:cubicBezTo>
                        <a:lnTo>
                          <a:pt x="329364" y="567541"/>
                        </a:lnTo>
                        <a:lnTo>
                          <a:pt x="329364" y="586595"/>
                        </a:lnTo>
                        <a:cubicBezTo>
                          <a:pt x="329364" y="594398"/>
                          <a:pt x="331723" y="601657"/>
                          <a:pt x="335625" y="607827"/>
                        </a:cubicBezTo>
                        <a:cubicBezTo>
                          <a:pt x="329727" y="609006"/>
                          <a:pt x="325190" y="610277"/>
                          <a:pt x="324918" y="610277"/>
                        </a:cubicBezTo>
                        <a:lnTo>
                          <a:pt x="282183" y="621255"/>
                        </a:lnTo>
                        <a:cubicBezTo>
                          <a:pt x="271204" y="624068"/>
                          <a:pt x="263582" y="633958"/>
                          <a:pt x="263582" y="645209"/>
                        </a:cubicBezTo>
                        <a:lnTo>
                          <a:pt x="263582" y="668346"/>
                        </a:lnTo>
                        <a:cubicBezTo>
                          <a:pt x="263582" y="689306"/>
                          <a:pt x="280640" y="706364"/>
                          <a:pt x="301600" y="706364"/>
                        </a:cubicBezTo>
                        <a:lnTo>
                          <a:pt x="537780" y="706364"/>
                        </a:lnTo>
                        <a:lnTo>
                          <a:pt x="773961" y="706364"/>
                        </a:lnTo>
                        <a:cubicBezTo>
                          <a:pt x="794920" y="706364"/>
                          <a:pt x="811978" y="689306"/>
                          <a:pt x="811978" y="668346"/>
                        </a:cubicBezTo>
                        <a:lnTo>
                          <a:pt x="811978" y="645300"/>
                        </a:lnTo>
                        <a:cubicBezTo>
                          <a:pt x="811706" y="633958"/>
                          <a:pt x="803993" y="624068"/>
                          <a:pt x="793105" y="6212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0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 dirty="0"/>
                  </a:p>
                </p:txBody>
              </p:sp>
              <p:sp>
                <p:nvSpPr>
                  <p:cNvPr id="16" name="Freihandform: Form 15">
                    <a:extLst>
                      <a:ext uri="{FF2B5EF4-FFF2-40B4-BE49-F238E27FC236}">
                        <a16:creationId xmlns:a16="http://schemas.microsoft.com/office/drawing/2014/main" id="{9DF8B96D-32AB-238D-1A42-E899F7B2907B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9577947" y="3688649"/>
                    <a:ext cx="769992" cy="665398"/>
                  </a:xfrm>
                  <a:custGeom>
                    <a:avLst/>
                    <a:gdLst>
                      <a:gd name="connsiteX0" fmla="*/ 519724 w 775502"/>
                      <a:gd name="connsiteY0" fmla="*/ 4446 h 670160"/>
                      <a:gd name="connsiteX1" fmla="*/ 519724 w 775502"/>
                      <a:gd name="connsiteY1" fmla="*/ 334445 h 670160"/>
                      <a:gd name="connsiteX2" fmla="*/ 351413 w 775502"/>
                      <a:gd name="connsiteY2" fmla="*/ 334445 h 670160"/>
                      <a:gd name="connsiteX3" fmla="*/ 311217 w 775502"/>
                      <a:gd name="connsiteY3" fmla="*/ 374640 h 670160"/>
                      <a:gd name="connsiteX4" fmla="*/ 311217 w 775502"/>
                      <a:gd name="connsiteY4" fmla="*/ 531157 h 670160"/>
                      <a:gd name="connsiteX5" fmla="*/ 188999 w 775502"/>
                      <a:gd name="connsiteY5" fmla="*/ 531157 h 670160"/>
                      <a:gd name="connsiteX6" fmla="*/ 0 w 775502"/>
                      <a:gd name="connsiteY6" fmla="*/ 342158 h 670160"/>
                      <a:gd name="connsiteX7" fmla="*/ 0 w 775502"/>
                      <a:gd name="connsiteY7" fmla="*/ 4446 h 670160"/>
                      <a:gd name="connsiteX8" fmla="*/ 4446 w 775502"/>
                      <a:gd name="connsiteY8" fmla="*/ 0 h 670160"/>
                      <a:gd name="connsiteX9" fmla="*/ 515187 w 775502"/>
                      <a:gd name="connsiteY9" fmla="*/ 0 h 670160"/>
                      <a:gd name="connsiteX10" fmla="*/ 519724 w 775502"/>
                      <a:gd name="connsiteY10" fmla="*/ 4446 h 670160"/>
                      <a:gd name="connsiteX11" fmla="*/ 329364 w 775502"/>
                      <a:gd name="connsiteY11" fmla="*/ 568448 h 670160"/>
                      <a:gd name="connsiteX12" fmla="*/ 329364 w 775502"/>
                      <a:gd name="connsiteY12" fmla="*/ 374731 h 670160"/>
                      <a:gd name="connsiteX13" fmla="*/ 351413 w 775502"/>
                      <a:gd name="connsiteY13" fmla="*/ 352683 h 670160"/>
                      <a:gd name="connsiteX14" fmla="*/ 688217 w 775502"/>
                      <a:gd name="connsiteY14" fmla="*/ 352683 h 670160"/>
                      <a:gd name="connsiteX15" fmla="*/ 710265 w 775502"/>
                      <a:gd name="connsiteY15" fmla="*/ 374731 h 670160"/>
                      <a:gd name="connsiteX16" fmla="*/ 710265 w 775502"/>
                      <a:gd name="connsiteY16" fmla="*/ 568448 h 670160"/>
                      <a:gd name="connsiteX17" fmla="*/ 688217 w 775502"/>
                      <a:gd name="connsiteY17" fmla="*/ 590497 h 670160"/>
                      <a:gd name="connsiteX18" fmla="*/ 351413 w 775502"/>
                      <a:gd name="connsiteY18" fmla="*/ 590497 h 670160"/>
                      <a:gd name="connsiteX19" fmla="*/ 329364 w 775502"/>
                      <a:gd name="connsiteY19" fmla="*/ 568448 h 670160"/>
                      <a:gd name="connsiteX20" fmla="*/ 362664 w 775502"/>
                      <a:gd name="connsiteY20" fmla="*/ 546218 h 670160"/>
                      <a:gd name="connsiteX21" fmla="*/ 373733 w 775502"/>
                      <a:gd name="connsiteY21" fmla="*/ 557197 h 670160"/>
                      <a:gd name="connsiteX22" fmla="*/ 665987 w 775502"/>
                      <a:gd name="connsiteY22" fmla="*/ 557197 h 670160"/>
                      <a:gd name="connsiteX23" fmla="*/ 676966 w 775502"/>
                      <a:gd name="connsiteY23" fmla="*/ 546218 h 670160"/>
                      <a:gd name="connsiteX24" fmla="*/ 676966 w 775502"/>
                      <a:gd name="connsiteY24" fmla="*/ 396961 h 670160"/>
                      <a:gd name="connsiteX25" fmla="*/ 665987 w 775502"/>
                      <a:gd name="connsiteY25" fmla="*/ 385891 h 670160"/>
                      <a:gd name="connsiteX26" fmla="*/ 373642 w 775502"/>
                      <a:gd name="connsiteY26" fmla="*/ 385891 h 670160"/>
                      <a:gd name="connsiteX27" fmla="*/ 362573 w 775502"/>
                      <a:gd name="connsiteY27" fmla="*/ 396961 h 670160"/>
                      <a:gd name="connsiteX28" fmla="*/ 362573 w 775502"/>
                      <a:gd name="connsiteY28" fmla="*/ 546218 h 670160"/>
                      <a:gd name="connsiteX29" fmla="*/ 775503 w 775502"/>
                      <a:gd name="connsiteY29" fmla="*/ 627153 h 670160"/>
                      <a:gd name="connsiteX30" fmla="*/ 775503 w 775502"/>
                      <a:gd name="connsiteY30" fmla="*/ 650290 h 670160"/>
                      <a:gd name="connsiteX31" fmla="*/ 755632 w 775502"/>
                      <a:gd name="connsiteY31" fmla="*/ 670161 h 670160"/>
                      <a:gd name="connsiteX32" fmla="*/ 519543 w 775502"/>
                      <a:gd name="connsiteY32" fmla="*/ 670161 h 670160"/>
                      <a:gd name="connsiteX33" fmla="*/ 283362 w 775502"/>
                      <a:gd name="connsiteY33" fmla="*/ 670161 h 670160"/>
                      <a:gd name="connsiteX34" fmla="*/ 263491 w 775502"/>
                      <a:gd name="connsiteY34" fmla="*/ 650290 h 670160"/>
                      <a:gd name="connsiteX35" fmla="*/ 263491 w 775502"/>
                      <a:gd name="connsiteY35" fmla="*/ 627153 h 670160"/>
                      <a:gd name="connsiteX36" fmla="*/ 268482 w 775502"/>
                      <a:gd name="connsiteY36" fmla="*/ 620711 h 670160"/>
                      <a:gd name="connsiteX37" fmla="*/ 311490 w 775502"/>
                      <a:gd name="connsiteY37" fmla="*/ 609732 h 670160"/>
                      <a:gd name="connsiteX38" fmla="*/ 329183 w 775502"/>
                      <a:gd name="connsiteY38" fmla="*/ 606103 h 670160"/>
                      <a:gd name="connsiteX39" fmla="*/ 349416 w 775502"/>
                      <a:gd name="connsiteY39" fmla="*/ 605286 h 670160"/>
                      <a:gd name="connsiteX40" fmla="*/ 519543 w 775502"/>
                      <a:gd name="connsiteY40" fmla="*/ 605286 h 670160"/>
                      <a:gd name="connsiteX41" fmla="*/ 696837 w 775502"/>
                      <a:gd name="connsiteY41" fmla="*/ 605286 h 670160"/>
                      <a:gd name="connsiteX42" fmla="*/ 709902 w 775502"/>
                      <a:gd name="connsiteY42" fmla="*/ 605831 h 670160"/>
                      <a:gd name="connsiteX43" fmla="*/ 719792 w 775502"/>
                      <a:gd name="connsiteY43" fmla="*/ 607736 h 670160"/>
                      <a:gd name="connsiteX44" fmla="*/ 770603 w 775502"/>
                      <a:gd name="connsiteY44" fmla="*/ 620711 h 670160"/>
                      <a:gd name="connsiteX45" fmla="*/ 775503 w 775502"/>
                      <a:gd name="connsiteY45" fmla="*/ 627153 h 670160"/>
                      <a:gd name="connsiteX46" fmla="*/ 562188 w 775502"/>
                      <a:gd name="connsiteY46" fmla="*/ 641398 h 670160"/>
                      <a:gd name="connsiteX47" fmla="*/ 558558 w 775502"/>
                      <a:gd name="connsiteY47" fmla="*/ 637769 h 670160"/>
                      <a:gd name="connsiteX48" fmla="*/ 470909 w 775502"/>
                      <a:gd name="connsiteY48" fmla="*/ 637769 h 670160"/>
                      <a:gd name="connsiteX49" fmla="*/ 467280 w 775502"/>
                      <a:gd name="connsiteY49" fmla="*/ 641398 h 670160"/>
                      <a:gd name="connsiteX50" fmla="*/ 467280 w 775502"/>
                      <a:gd name="connsiteY50" fmla="*/ 648748 h 670160"/>
                      <a:gd name="connsiteX51" fmla="*/ 470909 w 775502"/>
                      <a:gd name="connsiteY51" fmla="*/ 652468 h 670160"/>
                      <a:gd name="connsiteX52" fmla="*/ 558558 w 775502"/>
                      <a:gd name="connsiteY52" fmla="*/ 652468 h 670160"/>
                      <a:gd name="connsiteX53" fmla="*/ 562188 w 775502"/>
                      <a:gd name="connsiteY53" fmla="*/ 648748 h 670160"/>
                      <a:gd name="connsiteX54" fmla="*/ 562188 w 775502"/>
                      <a:gd name="connsiteY54" fmla="*/ 641398 h 670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775502" h="670160">
                        <a:moveTo>
                          <a:pt x="519724" y="4446"/>
                        </a:moveTo>
                        <a:lnTo>
                          <a:pt x="519724" y="334445"/>
                        </a:lnTo>
                        <a:lnTo>
                          <a:pt x="351413" y="334445"/>
                        </a:lnTo>
                        <a:cubicBezTo>
                          <a:pt x="329273" y="334445"/>
                          <a:pt x="311217" y="352501"/>
                          <a:pt x="311217" y="374640"/>
                        </a:cubicBezTo>
                        <a:lnTo>
                          <a:pt x="311217" y="531157"/>
                        </a:lnTo>
                        <a:lnTo>
                          <a:pt x="188999" y="531157"/>
                        </a:lnTo>
                        <a:cubicBezTo>
                          <a:pt x="84655" y="531157"/>
                          <a:pt x="0" y="446592"/>
                          <a:pt x="0" y="342158"/>
                        </a:cubicBezTo>
                        <a:lnTo>
                          <a:pt x="0" y="4446"/>
                        </a:lnTo>
                        <a:cubicBezTo>
                          <a:pt x="0" y="1996"/>
                          <a:pt x="1996" y="0"/>
                          <a:pt x="4446" y="0"/>
                        </a:cubicBezTo>
                        <a:lnTo>
                          <a:pt x="515187" y="0"/>
                        </a:lnTo>
                        <a:cubicBezTo>
                          <a:pt x="517728" y="0"/>
                          <a:pt x="519724" y="1996"/>
                          <a:pt x="519724" y="4446"/>
                        </a:cubicBezTo>
                        <a:close/>
                        <a:moveTo>
                          <a:pt x="329364" y="568448"/>
                        </a:moveTo>
                        <a:lnTo>
                          <a:pt x="329364" y="374731"/>
                        </a:lnTo>
                        <a:cubicBezTo>
                          <a:pt x="329364" y="362573"/>
                          <a:pt x="339254" y="352683"/>
                          <a:pt x="351413" y="352683"/>
                        </a:cubicBezTo>
                        <a:lnTo>
                          <a:pt x="688217" y="352683"/>
                        </a:lnTo>
                        <a:cubicBezTo>
                          <a:pt x="700375" y="352683"/>
                          <a:pt x="710265" y="362573"/>
                          <a:pt x="710265" y="374731"/>
                        </a:cubicBezTo>
                        <a:lnTo>
                          <a:pt x="710265" y="568448"/>
                        </a:lnTo>
                        <a:cubicBezTo>
                          <a:pt x="710265" y="580606"/>
                          <a:pt x="700375" y="590497"/>
                          <a:pt x="688217" y="590497"/>
                        </a:cubicBezTo>
                        <a:lnTo>
                          <a:pt x="351413" y="590497"/>
                        </a:lnTo>
                        <a:cubicBezTo>
                          <a:pt x="339254" y="590497"/>
                          <a:pt x="329364" y="580606"/>
                          <a:pt x="329364" y="568448"/>
                        </a:cubicBezTo>
                        <a:close/>
                        <a:moveTo>
                          <a:pt x="362664" y="546218"/>
                        </a:moveTo>
                        <a:cubicBezTo>
                          <a:pt x="362664" y="552298"/>
                          <a:pt x="367654" y="557197"/>
                          <a:pt x="373733" y="557197"/>
                        </a:cubicBezTo>
                        <a:lnTo>
                          <a:pt x="665987" y="557197"/>
                        </a:lnTo>
                        <a:cubicBezTo>
                          <a:pt x="672066" y="557197"/>
                          <a:pt x="676966" y="552207"/>
                          <a:pt x="676966" y="546218"/>
                        </a:cubicBezTo>
                        <a:lnTo>
                          <a:pt x="676966" y="396961"/>
                        </a:lnTo>
                        <a:cubicBezTo>
                          <a:pt x="676966" y="390882"/>
                          <a:pt x="671976" y="385891"/>
                          <a:pt x="665987" y="385891"/>
                        </a:cubicBezTo>
                        <a:lnTo>
                          <a:pt x="373642" y="385891"/>
                        </a:lnTo>
                        <a:cubicBezTo>
                          <a:pt x="367563" y="385891"/>
                          <a:pt x="362573" y="390882"/>
                          <a:pt x="362573" y="396961"/>
                        </a:cubicBezTo>
                        <a:lnTo>
                          <a:pt x="362573" y="546218"/>
                        </a:lnTo>
                        <a:close/>
                        <a:moveTo>
                          <a:pt x="775503" y="627153"/>
                        </a:moveTo>
                        <a:lnTo>
                          <a:pt x="775503" y="650290"/>
                        </a:lnTo>
                        <a:cubicBezTo>
                          <a:pt x="775503" y="661178"/>
                          <a:pt x="766611" y="670161"/>
                          <a:pt x="755632" y="670161"/>
                        </a:cubicBezTo>
                        <a:lnTo>
                          <a:pt x="519543" y="670161"/>
                        </a:lnTo>
                        <a:lnTo>
                          <a:pt x="283362" y="670161"/>
                        </a:lnTo>
                        <a:cubicBezTo>
                          <a:pt x="272474" y="670161"/>
                          <a:pt x="263491" y="661269"/>
                          <a:pt x="263491" y="650290"/>
                        </a:cubicBezTo>
                        <a:lnTo>
                          <a:pt x="263491" y="627153"/>
                        </a:lnTo>
                        <a:cubicBezTo>
                          <a:pt x="263491" y="624159"/>
                          <a:pt x="265578" y="621528"/>
                          <a:pt x="268482" y="620711"/>
                        </a:cubicBezTo>
                        <a:lnTo>
                          <a:pt x="311490" y="609732"/>
                        </a:lnTo>
                        <a:cubicBezTo>
                          <a:pt x="311490" y="609732"/>
                          <a:pt x="320472" y="607282"/>
                          <a:pt x="329183" y="606103"/>
                        </a:cubicBezTo>
                        <a:cubicBezTo>
                          <a:pt x="336169" y="605105"/>
                          <a:pt x="349416" y="605286"/>
                          <a:pt x="349416" y="605286"/>
                        </a:cubicBezTo>
                        <a:lnTo>
                          <a:pt x="519543" y="605286"/>
                        </a:lnTo>
                        <a:lnTo>
                          <a:pt x="696837" y="605286"/>
                        </a:lnTo>
                        <a:cubicBezTo>
                          <a:pt x="696837" y="605286"/>
                          <a:pt x="705093" y="605195"/>
                          <a:pt x="709902" y="605831"/>
                        </a:cubicBezTo>
                        <a:cubicBezTo>
                          <a:pt x="715437" y="606556"/>
                          <a:pt x="719792" y="607736"/>
                          <a:pt x="719792" y="607736"/>
                        </a:cubicBezTo>
                        <a:lnTo>
                          <a:pt x="770603" y="620711"/>
                        </a:lnTo>
                        <a:cubicBezTo>
                          <a:pt x="773416" y="621437"/>
                          <a:pt x="775503" y="624068"/>
                          <a:pt x="775503" y="627153"/>
                        </a:cubicBezTo>
                        <a:close/>
                        <a:moveTo>
                          <a:pt x="562188" y="641398"/>
                        </a:moveTo>
                        <a:cubicBezTo>
                          <a:pt x="562188" y="639402"/>
                          <a:pt x="560554" y="637769"/>
                          <a:pt x="558558" y="637769"/>
                        </a:cubicBezTo>
                        <a:lnTo>
                          <a:pt x="470909" y="637769"/>
                        </a:lnTo>
                        <a:cubicBezTo>
                          <a:pt x="468913" y="637769"/>
                          <a:pt x="467280" y="639402"/>
                          <a:pt x="467280" y="641398"/>
                        </a:cubicBezTo>
                        <a:lnTo>
                          <a:pt x="467280" y="648748"/>
                        </a:lnTo>
                        <a:cubicBezTo>
                          <a:pt x="467280" y="650744"/>
                          <a:pt x="468913" y="652468"/>
                          <a:pt x="470909" y="652468"/>
                        </a:cubicBezTo>
                        <a:lnTo>
                          <a:pt x="558558" y="652468"/>
                        </a:lnTo>
                        <a:cubicBezTo>
                          <a:pt x="560554" y="652468"/>
                          <a:pt x="562188" y="650835"/>
                          <a:pt x="562188" y="648748"/>
                        </a:cubicBezTo>
                        <a:lnTo>
                          <a:pt x="562188" y="641398"/>
                        </a:lnTo>
                        <a:close/>
                      </a:path>
                    </a:pathLst>
                  </a:custGeom>
                  <a:solidFill>
                    <a:srgbClr val="90D033"/>
                  </a:solidFill>
                  <a:ln w="90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 dirty="0"/>
                  </a:p>
                </p:txBody>
              </p:sp>
            </p:grpSp>
          </p:grpSp>
        </p:grpSp>
        <p:sp>
          <p:nvSpPr>
            <p:cNvPr id="53" name="Rechteck: abgerundete Ecken 6">
              <a:extLst>
                <a:ext uri="{FF2B5EF4-FFF2-40B4-BE49-F238E27FC236}">
                  <a16:creationId xmlns:a16="http://schemas.microsoft.com/office/drawing/2014/main" id="{6941F449-DDAA-45A0-4ED4-550C65F09361}"/>
                </a:ext>
              </a:extLst>
            </p:cNvPr>
            <p:cNvSpPr txBox="1"/>
            <p:nvPr/>
          </p:nvSpPr>
          <p:spPr>
            <a:xfrm>
              <a:off x="5059897" y="4883772"/>
              <a:ext cx="1871911" cy="129410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33020" tIns="24765" rIns="33020" bIns="24765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Softwaregestütztes Praxisseminar zur Simulation von praxisnahen Tätigkeiten einer Steuerkanzlei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149C908-7139-D0BA-8CEC-AFE89823F25F}"/>
              </a:ext>
            </a:extLst>
          </p:cNvPr>
          <p:cNvGrpSpPr/>
          <p:nvPr/>
        </p:nvGrpSpPr>
        <p:grpSpPr>
          <a:xfrm>
            <a:off x="7289702" y="1858962"/>
            <a:ext cx="1890578" cy="4318915"/>
            <a:chOff x="7289702" y="1858962"/>
            <a:chExt cx="1890578" cy="4318915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C53EDB65-9539-A84F-7646-B53761A27EF0}"/>
                </a:ext>
              </a:extLst>
            </p:cNvPr>
            <p:cNvGrpSpPr/>
            <p:nvPr/>
          </p:nvGrpSpPr>
          <p:grpSpPr>
            <a:xfrm>
              <a:off x="7308368" y="1858962"/>
              <a:ext cx="1871912" cy="2662735"/>
              <a:chOff x="7566517" y="1858962"/>
              <a:chExt cx="1871912" cy="2662735"/>
            </a:xfrm>
          </p:grpSpPr>
          <p:sp>
            <p:nvSpPr>
              <p:cNvPr id="41" name="Textplatzhalter 34">
                <a:extLst>
                  <a:ext uri="{FF2B5EF4-FFF2-40B4-BE49-F238E27FC236}">
                    <a16:creationId xmlns:a16="http://schemas.microsoft.com/office/drawing/2014/main" id="{1CA1E8D0-E7AA-44E8-A179-16797E2910E6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7566517" y="1858962"/>
                <a:ext cx="1871912" cy="43021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2"/>
                  </a:buClr>
                  <a:buFont typeface="Wingdings" panose="05000000000000000000" pitchFamily="2" charset="2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rgbClr val="039A9A"/>
                  </a:buClr>
                  <a:buFont typeface="Symbol" panose="05050102010706020507" pitchFamily="18" charset="2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2"/>
                  </a:buClr>
                  <a:buFont typeface="Symbol" panose="05050102010706020507" pitchFamily="18" charset="2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2"/>
                  </a:buClr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2"/>
                  </a:buClr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7539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de-DE" b="1" dirty="0">
                    <a:solidFill>
                      <a:prstClr val="white"/>
                    </a:solidFill>
                    <a:latin typeface="Segoe UI"/>
                  </a:rPr>
                  <a:t>Modul 3</a:t>
                </a:r>
                <a:endPara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Textplatzhalter 37">
                <a:extLst>
                  <a:ext uri="{FF2B5EF4-FFF2-40B4-BE49-F238E27FC236}">
                    <a16:creationId xmlns:a16="http://schemas.microsoft.com/office/drawing/2014/main" id="{442A6D28-640D-430D-B6FC-EA2152891C64}"/>
                  </a:ext>
                </a:extLst>
              </p:cNvPr>
              <p:cNvSpPr txBox="1">
                <a:spLocks/>
              </p:cNvSpPr>
              <p:nvPr/>
            </p:nvSpPr>
            <p:spPr bwMode="blackGray">
              <a:xfrm>
                <a:off x="7566517" y="4016377"/>
                <a:ext cx="1743507" cy="50532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2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216000" indent="-21600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431800" indent="-216000" algn="l" defTabSz="97539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>
                    <a:schemeClr val="bg1"/>
                  </a:buClr>
                  <a:buFont typeface="Symbol" panose="05050102010706020507" pitchFamily="18" charset="2"/>
                  <a:buChar char="-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7539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>
                    <a:schemeClr val="bg1"/>
                  </a:buClr>
                  <a:buFont typeface="Symbol" panose="05050102010706020507" pitchFamily="18" charset="2"/>
                  <a:buChar char="-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16000" indent="-21600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1"/>
                  </a:buClr>
                  <a:buFont typeface="+mj-lt"/>
                  <a:buAutoNum type="arabicPeriod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432000" indent="-216000" algn="l" defTabSz="97539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>
                    <a:schemeClr val="bg1"/>
                  </a:buClr>
                  <a:buFont typeface="+mj-lt"/>
                  <a:buAutoNum type="alphaLcPeriod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7" indent="0" algn="ctr" defTabSz="97539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de-DE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Recherche und Hilfen</a:t>
                </a:r>
              </a:p>
            </p:txBody>
          </p:sp>
          <p:grpSp>
            <p:nvGrpSpPr>
              <p:cNvPr id="44" name="Gruppieren 43">
                <a:extLst>
                  <a:ext uri="{FF2B5EF4-FFF2-40B4-BE49-F238E27FC236}">
                    <a16:creationId xmlns:a16="http://schemas.microsoft.com/office/drawing/2014/main" id="{2922374C-B643-F031-EEE5-DB6D9030BCC3}"/>
                  </a:ext>
                </a:extLst>
              </p:cNvPr>
              <p:cNvGrpSpPr/>
              <p:nvPr/>
            </p:nvGrpSpPr>
            <p:grpSpPr>
              <a:xfrm>
                <a:off x="7850406" y="2360825"/>
                <a:ext cx="1304133" cy="1296988"/>
                <a:chOff x="7789695" y="2289175"/>
                <a:chExt cx="1304133" cy="1296988"/>
              </a:xfrm>
            </p:grpSpPr>
            <p:sp>
              <p:nvSpPr>
                <p:cNvPr id="95" name="Textplatzhalter 20">
                  <a:extLst>
                    <a:ext uri="{FF2B5EF4-FFF2-40B4-BE49-F238E27FC236}">
                      <a16:creationId xmlns:a16="http://schemas.microsoft.com/office/drawing/2014/main" id="{79BEEB6C-FA17-4775-9DF8-BDA941A7BB0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789695" y="2289175"/>
                  <a:ext cx="1304133" cy="1296988"/>
                </a:xfrm>
                <a:prstGeom prst="roundRect">
                  <a:avLst>
                    <a:gd name="adj" fmla="val 5638"/>
                  </a:avLst>
                </a:prstGeom>
                <a:solidFill>
                  <a:schemeClr val="bg1"/>
                </a:solidFill>
                <a:effectLst>
                  <a:outerShdw blurRad="317500" dist="165100" dir="5400000" algn="t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vert="horz" lIns="360000" tIns="360000" rIns="0" bIns="0" rtlCol="0">
                  <a:noAutofit/>
                </a:bodyPr>
                <a:lstStyle>
                  <a:defPPr>
                    <a:defRPr lang="de-DE"/>
                  </a:defPPr>
                  <a:lvl1pPr defTabSz="650230">
                    <a:defRPr sz="2600"/>
                  </a:lvl1pPr>
                  <a:lvl2pPr marL="650230" defTabSz="650230">
                    <a:defRPr sz="2600"/>
                  </a:lvl2pPr>
                  <a:lvl3pPr marL="1300460" defTabSz="650230">
                    <a:defRPr sz="2600"/>
                  </a:lvl3pPr>
                  <a:lvl4pPr marL="1950690" defTabSz="650230">
                    <a:defRPr sz="2600"/>
                  </a:lvl4pPr>
                  <a:lvl5pPr marL="2600919" defTabSz="650230">
                    <a:defRPr sz="2600"/>
                  </a:lvl5pPr>
                  <a:lvl6pPr marL="3251149" defTabSz="650230">
                    <a:defRPr sz="2600"/>
                  </a:lvl6pPr>
                  <a:lvl7pPr marL="3901379" defTabSz="650230">
                    <a:defRPr sz="2600"/>
                  </a:lvl7pPr>
                  <a:lvl8pPr marL="4551609" defTabSz="650230">
                    <a:defRPr sz="2600"/>
                  </a:lvl8pPr>
                  <a:lvl9pPr marL="5201839" defTabSz="650230">
                    <a:defRPr sz="2600"/>
                  </a:lvl9pPr>
                </a:lstStyle>
                <a:p>
                  <a:pPr marL="0" marR="0" lvl="0" indent="0" algn="l" defTabSz="6502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" name="Gruppieren 16">
                  <a:extLst>
                    <a:ext uri="{FF2B5EF4-FFF2-40B4-BE49-F238E27FC236}">
                      <a16:creationId xmlns:a16="http://schemas.microsoft.com/office/drawing/2014/main" id="{8F9D416F-CF66-6416-E6E4-10FF2835CC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092317" y="2583697"/>
                  <a:ext cx="687117" cy="683416"/>
                  <a:chOff x="1883810" y="3765556"/>
                  <a:chExt cx="517886" cy="517934"/>
                </a:xfrm>
              </p:grpSpPr>
              <p:sp>
                <p:nvSpPr>
                  <p:cNvPr id="18" name="Freihandform: Form 17">
                    <a:extLst>
                      <a:ext uri="{FF2B5EF4-FFF2-40B4-BE49-F238E27FC236}">
                        <a16:creationId xmlns:a16="http://schemas.microsoft.com/office/drawing/2014/main" id="{E052ABE1-664D-C7DD-4C1C-9FC7F4A5655E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1883810" y="3765556"/>
                    <a:ext cx="517886" cy="517934"/>
                  </a:xfrm>
                  <a:custGeom>
                    <a:avLst/>
                    <a:gdLst>
                      <a:gd name="connsiteX0" fmla="*/ 379673 w 385054"/>
                      <a:gd name="connsiteY0" fmla="*/ 333600 h 385090"/>
                      <a:gd name="connsiteX1" fmla="*/ 298145 w 385054"/>
                      <a:gd name="connsiteY1" fmla="*/ 252073 h 385090"/>
                      <a:gd name="connsiteX2" fmla="*/ 294727 w 385054"/>
                      <a:gd name="connsiteY2" fmla="*/ 236073 h 385090"/>
                      <a:gd name="connsiteX3" fmla="*/ 289273 w 385054"/>
                      <a:gd name="connsiteY3" fmla="*/ 227927 h 385090"/>
                      <a:gd name="connsiteX4" fmla="*/ 263018 w 385054"/>
                      <a:gd name="connsiteY4" fmla="*/ 45164 h 385090"/>
                      <a:gd name="connsiteX5" fmla="*/ 154000 w 385054"/>
                      <a:gd name="connsiteY5" fmla="*/ 0 h 385090"/>
                      <a:gd name="connsiteX6" fmla="*/ 45055 w 385054"/>
                      <a:gd name="connsiteY6" fmla="*/ 45164 h 385090"/>
                      <a:gd name="connsiteX7" fmla="*/ 45055 w 385054"/>
                      <a:gd name="connsiteY7" fmla="*/ 263127 h 385090"/>
                      <a:gd name="connsiteX8" fmla="*/ 153855 w 385054"/>
                      <a:gd name="connsiteY8" fmla="*/ 308145 h 385090"/>
                      <a:gd name="connsiteX9" fmla="*/ 227818 w 385054"/>
                      <a:gd name="connsiteY9" fmla="*/ 289309 h 385090"/>
                      <a:gd name="connsiteX10" fmla="*/ 235964 w 385054"/>
                      <a:gd name="connsiteY10" fmla="*/ 294764 h 385090"/>
                      <a:gd name="connsiteX11" fmla="*/ 248618 w 385054"/>
                      <a:gd name="connsiteY11" fmla="*/ 298473 h 385090"/>
                      <a:gd name="connsiteX12" fmla="*/ 251964 w 385054"/>
                      <a:gd name="connsiteY12" fmla="*/ 298255 h 385090"/>
                      <a:gd name="connsiteX13" fmla="*/ 333491 w 385054"/>
                      <a:gd name="connsiteY13" fmla="*/ 379782 h 385090"/>
                      <a:gd name="connsiteX14" fmla="*/ 346364 w 385054"/>
                      <a:gd name="connsiteY14" fmla="*/ 385091 h 385090"/>
                      <a:gd name="connsiteX15" fmla="*/ 359236 w 385054"/>
                      <a:gd name="connsiteY15" fmla="*/ 379782 h 385090"/>
                      <a:gd name="connsiteX16" fmla="*/ 379745 w 385054"/>
                      <a:gd name="connsiteY16" fmla="*/ 359273 h 385090"/>
                      <a:gd name="connsiteX17" fmla="*/ 385055 w 385054"/>
                      <a:gd name="connsiteY17" fmla="*/ 346400 h 385090"/>
                      <a:gd name="connsiteX18" fmla="*/ 379673 w 385054"/>
                      <a:gd name="connsiteY18" fmla="*/ 333600 h 385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85054" h="385090">
                        <a:moveTo>
                          <a:pt x="379673" y="333600"/>
                        </a:moveTo>
                        <a:lnTo>
                          <a:pt x="298145" y="252073"/>
                        </a:lnTo>
                        <a:cubicBezTo>
                          <a:pt x="298945" y="246618"/>
                          <a:pt x="297709" y="240655"/>
                          <a:pt x="294727" y="236073"/>
                        </a:cubicBezTo>
                        <a:lnTo>
                          <a:pt x="289273" y="227927"/>
                        </a:lnTo>
                        <a:cubicBezTo>
                          <a:pt x="321927" y="168218"/>
                          <a:pt x="311309" y="93455"/>
                          <a:pt x="263018" y="45164"/>
                        </a:cubicBezTo>
                        <a:cubicBezTo>
                          <a:pt x="233927" y="16073"/>
                          <a:pt x="195164" y="0"/>
                          <a:pt x="154000" y="0"/>
                        </a:cubicBezTo>
                        <a:cubicBezTo>
                          <a:pt x="112836" y="0"/>
                          <a:pt x="74145" y="16000"/>
                          <a:pt x="45055" y="45164"/>
                        </a:cubicBezTo>
                        <a:cubicBezTo>
                          <a:pt x="-15018" y="105236"/>
                          <a:pt x="-15018" y="203055"/>
                          <a:pt x="45055" y="263127"/>
                        </a:cubicBezTo>
                        <a:cubicBezTo>
                          <a:pt x="74073" y="292145"/>
                          <a:pt x="112764" y="308145"/>
                          <a:pt x="153855" y="308145"/>
                        </a:cubicBezTo>
                        <a:cubicBezTo>
                          <a:pt x="179745" y="308145"/>
                          <a:pt x="205200" y="301673"/>
                          <a:pt x="227818" y="289309"/>
                        </a:cubicBezTo>
                        <a:lnTo>
                          <a:pt x="235964" y="294764"/>
                        </a:lnTo>
                        <a:cubicBezTo>
                          <a:pt x="239527" y="297164"/>
                          <a:pt x="243964" y="298473"/>
                          <a:pt x="248618" y="298473"/>
                        </a:cubicBezTo>
                        <a:cubicBezTo>
                          <a:pt x="249782" y="298473"/>
                          <a:pt x="250873" y="298400"/>
                          <a:pt x="251964" y="298255"/>
                        </a:cubicBezTo>
                        <a:lnTo>
                          <a:pt x="333491" y="379782"/>
                        </a:lnTo>
                        <a:cubicBezTo>
                          <a:pt x="336909" y="383200"/>
                          <a:pt x="341491" y="385091"/>
                          <a:pt x="346364" y="385091"/>
                        </a:cubicBezTo>
                        <a:cubicBezTo>
                          <a:pt x="351236" y="385091"/>
                          <a:pt x="355818" y="383200"/>
                          <a:pt x="359236" y="379782"/>
                        </a:cubicBezTo>
                        <a:lnTo>
                          <a:pt x="379745" y="359273"/>
                        </a:lnTo>
                        <a:cubicBezTo>
                          <a:pt x="383164" y="355855"/>
                          <a:pt x="385055" y="351273"/>
                          <a:pt x="385055" y="346400"/>
                        </a:cubicBezTo>
                        <a:cubicBezTo>
                          <a:pt x="385055" y="341600"/>
                          <a:pt x="383164" y="337018"/>
                          <a:pt x="379673" y="3336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72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 dirty="0"/>
                  </a:p>
                </p:txBody>
              </p:sp>
              <p:sp>
                <p:nvSpPr>
                  <p:cNvPr id="19" name="Freihandform: Form 18">
                    <a:extLst>
                      <a:ext uri="{FF2B5EF4-FFF2-40B4-BE49-F238E27FC236}">
                        <a16:creationId xmlns:a16="http://schemas.microsoft.com/office/drawing/2014/main" id="{76F62C68-D6FA-86C6-1C55-2ED19C6C605B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1903288" y="3785119"/>
                    <a:ext cx="478712" cy="478808"/>
                  </a:xfrm>
                  <a:custGeom>
                    <a:avLst/>
                    <a:gdLst>
                      <a:gd name="connsiteX0" fmla="*/ 269945 w 355927"/>
                      <a:gd name="connsiteY0" fmla="*/ 244145 h 356000"/>
                      <a:gd name="connsiteX1" fmla="*/ 268418 w 355927"/>
                      <a:gd name="connsiteY1" fmla="*/ 238109 h 356000"/>
                      <a:gd name="connsiteX2" fmla="*/ 269073 w 355927"/>
                      <a:gd name="connsiteY2" fmla="*/ 235927 h 356000"/>
                      <a:gd name="connsiteX3" fmla="*/ 268127 w 355927"/>
                      <a:gd name="connsiteY3" fmla="*/ 229455 h 356000"/>
                      <a:gd name="connsiteX4" fmla="*/ 261655 w 355927"/>
                      <a:gd name="connsiteY4" fmla="*/ 219855 h 356000"/>
                      <a:gd name="connsiteX5" fmla="*/ 259473 w 355927"/>
                      <a:gd name="connsiteY5" fmla="*/ 214836 h 356000"/>
                      <a:gd name="connsiteX6" fmla="*/ 260491 w 355927"/>
                      <a:gd name="connsiteY6" fmla="*/ 209382 h 356000"/>
                      <a:gd name="connsiteX7" fmla="*/ 260782 w 355927"/>
                      <a:gd name="connsiteY7" fmla="*/ 208509 h 356000"/>
                      <a:gd name="connsiteX8" fmla="*/ 238236 w 355927"/>
                      <a:gd name="connsiteY8" fmla="*/ 40873 h 356000"/>
                      <a:gd name="connsiteX9" fmla="*/ 139545 w 355927"/>
                      <a:gd name="connsiteY9" fmla="*/ 0 h 356000"/>
                      <a:gd name="connsiteX10" fmla="*/ 40855 w 355927"/>
                      <a:gd name="connsiteY10" fmla="*/ 40873 h 356000"/>
                      <a:gd name="connsiteX11" fmla="*/ 40855 w 355927"/>
                      <a:gd name="connsiteY11" fmla="*/ 238255 h 356000"/>
                      <a:gd name="connsiteX12" fmla="*/ 139327 w 355927"/>
                      <a:gd name="connsiteY12" fmla="*/ 279055 h 356000"/>
                      <a:gd name="connsiteX13" fmla="*/ 209945 w 355927"/>
                      <a:gd name="connsiteY13" fmla="*/ 259927 h 356000"/>
                      <a:gd name="connsiteX14" fmla="*/ 214745 w 355927"/>
                      <a:gd name="connsiteY14" fmla="*/ 259273 h 356000"/>
                      <a:gd name="connsiteX15" fmla="*/ 215036 w 355927"/>
                      <a:gd name="connsiteY15" fmla="*/ 259273 h 356000"/>
                      <a:gd name="connsiteX16" fmla="*/ 219618 w 355927"/>
                      <a:gd name="connsiteY16" fmla="*/ 261382 h 356000"/>
                      <a:gd name="connsiteX17" fmla="*/ 229582 w 355927"/>
                      <a:gd name="connsiteY17" fmla="*/ 268073 h 356000"/>
                      <a:gd name="connsiteX18" fmla="*/ 234091 w 355927"/>
                      <a:gd name="connsiteY18" fmla="*/ 269309 h 356000"/>
                      <a:gd name="connsiteX19" fmla="*/ 236055 w 355927"/>
                      <a:gd name="connsiteY19" fmla="*/ 269018 h 356000"/>
                      <a:gd name="connsiteX20" fmla="*/ 238236 w 355927"/>
                      <a:gd name="connsiteY20" fmla="*/ 268364 h 356000"/>
                      <a:gd name="connsiteX21" fmla="*/ 239764 w 355927"/>
                      <a:gd name="connsiteY21" fmla="*/ 268145 h 356000"/>
                      <a:gd name="connsiteX22" fmla="*/ 244273 w 355927"/>
                      <a:gd name="connsiteY22" fmla="*/ 269891 h 356000"/>
                      <a:gd name="connsiteX23" fmla="*/ 329291 w 355927"/>
                      <a:gd name="connsiteY23" fmla="*/ 354909 h 356000"/>
                      <a:gd name="connsiteX24" fmla="*/ 331836 w 355927"/>
                      <a:gd name="connsiteY24" fmla="*/ 356000 h 356000"/>
                      <a:gd name="connsiteX25" fmla="*/ 334382 w 355927"/>
                      <a:gd name="connsiteY25" fmla="*/ 354909 h 356000"/>
                      <a:gd name="connsiteX26" fmla="*/ 354891 w 355927"/>
                      <a:gd name="connsiteY26" fmla="*/ 334400 h 356000"/>
                      <a:gd name="connsiteX27" fmla="*/ 354891 w 355927"/>
                      <a:gd name="connsiteY27" fmla="*/ 329236 h 356000"/>
                      <a:gd name="connsiteX28" fmla="*/ 269945 w 355927"/>
                      <a:gd name="connsiteY28" fmla="*/ 244145 h 356000"/>
                      <a:gd name="connsiteX29" fmla="*/ 208709 w 355927"/>
                      <a:gd name="connsiteY29" fmla="*/ 209018 h 356000"/>
                      <a:gd name="connsiteX30" fmla="*/ 139327 w 355927"/>
                      <a:gd name="connsiteY30" fmla="*/ 238182 h 356000"/>
                      <a:gd name="connsiteX31" fmla="*/ 69873 w 355927"/>
                      <a:gd name="connsiteY31" fmla="*/ 209018 h 356000"/>
                      <a:gd name="connsiteX32" fmla="*/ 41145 w 355927"/>
                      <a:gd name="connsiteY32" fmla="*/ 139564 h 356000"/>
                      <a:gd name="connsiteX33" fmla="*/ 69873 w 355927"/>
                      <a:gd name="connsiteY33" fmla="*/ 70545 h 356000"/>
                      <a:gd name="connsiteX34" fmla="*/ 139327 w 355927"/>
                      <a:gd name="connsiteY34" fmla="*/ 41818 h 356000"/>
                      <a:gd name="connsiteX35" fmla="*/ 208709 w 355927"/>
                      <a:gd name="connsiteY35" fmla="*/ 70545 h 356000"/>
                      <a:gd name="connsiteX36" fmla="*/ 237436 w 355927"/>
                      <a:gd name="connsiteY36" fmla="*/ 139564 h 356000"/>
                      <a:gd name="connsiteX37" fmla="*/ 208709 w 355927"/>
                      <a:gd name="connsiteY37" fmla="*/ 209018 h 356000"/>
                      <a:gd name="connsiteX38" fmla="*/ 192564 w 355927"/>
                      <a:gd name="connsiteY38" fmla="*/ 100582 h 356000"/>
                      <a:gd name="connsiteX39" fmla="*/ 130309 w 355927"/>
                      <a:gd name="connsiteY39" fmla="*/ 194400 h 356000"/>
                      <a:gd name="connsiteX40" fmla="*/ 121218 w 355927"/>
                      <a:gd name="connsiteY40" fmla="*/ 199418 h 356000"/>
                      <a:gd name="connsiteX41" fmla="*/ 121000 w 355927"/>
                      <a:gd name="connsiteY41" fmla="*/ 199418 h 356000"/>
                      <a:gd name="connsiteX42" fmla="*/ 111909 w 355927"/>
                      <a:gd name="connsiteY42" fmla="*/ 194691 h 356000"/>
                      <a:gd name="connsiteX43" fmla="*/ 81655 w 355927"/>
                      <a:gd name="connsiteY43" fmla="*/ 152291 h 356000"/>
                      <a:gd name="connsiteX44" fmla="*/ 84055 w 355927"/>
                      <a:gd name="connsiteY44" fmla="*/ 137964 h 356000"/>
                      <a:gd name="connsiteX45" fmla="*/ 98382 w 355927"/>
                      <a:gd name="connsiteY45" fmla="*/ 140364 h 356000"/>
                      <a:gd name="connsiteX46" fmla="*/ 120709 w 355927"/>
                      <a:gd name="connsiteY46" fmla="*/ 171709 h 356000"/>
                      <a:gd name="connsiteX47" fmla="*/ 175400 w 355927"/>
                      <a:gd name="connsiteY47" fmla="*/ 89309 h 356000"/>
                      <a:gd name="connsiteX48" fmla="*/ 189655 w 355927"/>
                      <a:gd name="connsiteY48" fmla="*/ 86400 h 356000"/>
                      <a:gd name="connsiteX49" fmla="*/ 192564 w 355927"/>
                      <a:gd name="connsiteY49" fmla="*/ 100582 h 3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355927" h="356000">
                        <a:moveTo>
                          <a:pt x="269945" y="244145"/>
                        </a:moveTo>
                        <a:cubicBezTo>
                          <a:pt x="268564" y="242764"/>
                          <a:pt x="267836" y="240000"/>
                          <a:pt x="268418" y="238109"/>
                        </a:cubicBezTo>
                        <a:lnTo>
                          <a:pt x="269073" y="235927"/>
                        </a:lnTo>
                        <a:cubicBezTo>
                          <a:pt x="269655" y="234036"/>
                          <a:pt x="269218" y="231127"/>
                          <a:pt x="268127" y="229455"/>
                        </a:cubicBezTo>
                        <a:lnTo>
                          <a:pt x="261655" y="219855"/>
                        </a:lnTo>
                        <a:cubicBezTo>
                          <a:pt x="260564" y="218182"/>
                          <a:pt x="259545" y="215927"/>
                          <a:pt x="259473" y="214836"/>
                        </a:cubicBezTo>
                        <a:cubicBezTo>
                          <a:pt x="259400" y="213745"/>
                          <a:pt x="259836" y="211273"/>
                          <a:pt x="260491" y="209382"/>
                        </a:cubicBezTo>
                        <a:lnTo>
                          <a:pt x="260782" y="208509"/>
                        </a:lnTo>
                        <a:cubicBezTo>
                          <a:pt x="291109" y="155200"/>
                          <a:pt x="283691" y="86327"/>
                          <a:pt x="238236" y="40873"/>
                        </a:cubicBezTo>
                        <a:cubicBezTo>
                          <a:pt x="210964" y="13600"/>
                          <a:pt x="175255" y="0"/>
                          <a:pt x="139545" y="0"/>
                        </a:cubicBezTo>
                        <a:cubicBezTo>
                          <a:pt x="103836" y="0"/>
                          <a:pt x="68127" y="13600"/>
                          <a:pt x="40855" y="40873"/>
                        </a:cubicBezTo>
                        <a:cubicBezTo>
                          <a:pt x="-13618" y="95345"/>
                          <a:pt x="-13618" y="183782"/>
                          <a:pt x="40855" y="238255"/>
                        </a:cubicBezTo>
                        <a:cubicBezTo>
                          <a:pt x="68055" y="265455"/>
                          <a:pt x="103691" y="279055"/>
                          <a:pt x="139327" y="279055"/>
                        </a:cubicBezTo>
                        <a:cubicBezTo>
                          <a:pt x="163764" y="279055"/>
                          <a:pt x="188200" y="272655"/>
                          <a:pt x="209945" y="259927"/>
                        </a:cubicBezTo>
                        <a:cubicBezTo>
                          <a:pt x="211691" y="259564"/>
                          <a:pt x="213727" y="259273"/>
                          <a:pt x="214745" y="259273"/>
                        </a:cubicBezTo>
                        <a:cubicBezTo>
                          <a:pt x="214818" y="259273"/>
                          <a:pt x="214964" y="259273"/>
                          <a:pt x="215036" y="259273"/>
                        </a:cubicBezTo>
                        <a:cubicBezTo>
                          <a:pt x="215909" y="259345"/>
                          <a:pt x="217945" y="260291"/>
                          <a:pt x="219618" y="261382"/>
                        </a:cubicBezTo>
                        <a:lnTo>
                          <a:pt x="229582" y="268073"/>
                        </a:lnTo>
                        <a:cubicBezTo>
                          <a:pt x="230745" y="268873"/>
                          <a:pt x="232491" y="269309"/>
                          <a:pt x="234091" y="269309"/>
                        </a:cubicBezTo>
                        <a:cubicBezTo>
                          <a:pt x="234818" y="269309"/>
                          <a:pt x="235473" y="269236"/>
                          <a:pt x="236055" y="269018"/>
                        </a:cubicBezTo>
                        <a:lnTo>
                          <a:pt x="238236" y="268364"/>
                        </a:lnTo>
                        <a:cubicBezTo>
                          <a:pt x="238673" y="268218"/>
                          <a:pt x="239255" y="268145"/>
                          <a:pt x="239764" y="268145"/>
                        </a:cubicBezTo>
                        <a:cubicBezTo>
                          <a:pt x="241436" y="268145"/>
                          <a:pt x="243182" y="268800"/>
                          <a:pt x="244273" y="269891"/>
                        </a:cubicBezTo>
                        <a:lnTo>
                          <a:pt x="329291" y="354909"/>
                        </a:lnTo>
                        <a:cubicBezTo>
                          <a:pt x="330018" y="355636"/>
                          <a:pt x="330964" y="356000"/>
                          <a:pt x="331836" y="356000"/>
                        </a:cubicBezTo>
                        <a:cubicBezTo>
                          <a:pt x="332709" y="356000"/>
                          <a:pt x="333727" y="355636"/>
                          <a:pt x="334382" y="354909"/>
                        </a:cubicBezTo>
                        <a:lnTo>
                          <a:pt x="354891" y="334400"/>
                        </a:lnTo>
                        <a:cubicBezTo>
                          <a:pt x="356273" y="333018"/>
                          <a:pt x="356273" y="330691"/>
                          <a:pt x="354891" y="329236"/>
                        </a:cubicBezTo>
                        <a:lnTo>
                          <a:pt x="269945" y="244145"/>
                        </a:lnTo>
                        <a:close/>
                        <a:moveTo>
                          <a:pt x="208709" y="209018"/>
                        </a:moveTo>
                        <a:cubicBezTo>
                          <a:pt x="189582" y="228582"/>
                          <a:pt x="166018" y="238182"/>
                          <a:pt x="139327" y="238182"/>
                        </a:cubicBezTo>
                        <a:cubicBezTo>
                          <a:pt x="112200" y="238182"/>
                          <a:pt x="89073" y="228582"/>
                          <a:pt x="69873" y="209018"/>
                        </a:cubicBezTo>
                        <a:cubicBezTo>
                          <a:pt x="50745" y="189891"/>
                          <a:pt x="41145" y="167127"/>
                          <a:pt x="41145" y="139564"/>
                        </a:cubicBezTo>
                        <a:cubicBezTo>
                          <a:pt x="41145" y="112800"/>
                          <a:pt x="50745" y="89673"/>
                          <a:pt x="69873" y="70545"/>
                        </a:cubicBezTo>
                        <a:cubicBezTo>
                          <a:pt x="89000" y="50982"/>
                          <a:pt x="112200" y="41818"/>
                          <a:pt x="139327" y="41818"/>
                        </a:cubicBezTo>
                        <a:cubicBezTo>
                          <a:pt x="166018" y="41818"/>
                          <a:pt x="189582" y="50982"/>
                          <a:pt x="208709" y="70545"/>
                        </a:cubicBezTo>
                        <a:cubicBezTo>
                          <a:pt x="227909" y="89673"/>
                          <a:pt x="237436" y="112873"/>
                          <a:pt x="237436" y="139564"/>
                        </a:cubicBezTo>
                        <a:cubicBezTo>
                          <a:pt x="237436" y="167127"/>
                          <a:pt x="227836" y="189891"/>
                          <a:pt x="208709" y="209018"/>
                        </a:cubicBezTo>
                        <a:close/>
                        <a:moveTo>
                          <a:pt x="192564" y="100582"/>
                        </a:moveTo>
                        <a:lnTo>
                          <a:pt x="130309" y="194400"/>
                        </a:lnTo>
                        <a:cubicBezTo>
                          <a:pt x="128273" y="197527"/>
                          <a:pt x="124855" y="199345"/>
                          <a:pt x="121218" y="199418"/>
                        </a:cubicBezTo>
                        <a:cubicBezTo>
                          <a:pt x="121145" y="199418"/>
                          <a:pt x="121073" y="199418"/>
                          <a:pt x="121000" y="199418"/>
                        </a:cubicBezTo>
                        <a:cubicBezTo>
                          <a:pt x="117436" y="199418"/>
                          <a:pt x="114018" y="197673"/>
                          <a:pt x="111909" y="194691"/>
                        </a:cubicBezTo>
                        <a:lnTo>
                          <a:pt x="81655" y="152291"/>
                        </a:lnTo>
                        <a:cubicBezTo>
                          <a:pt x="78382" y="147709"/>
                          <a:pt x="79400" y="141236"/>
                          <a:pt x="84055" y="137964"/>
                        </a:cubicBezTo>
                        <a:cubicBezTo>
                          <a:pt x="88636" y="134691"/>
                          <a:pt x="95109" y="135709"/>
                          <a:pt x="98382" y="140364"/>
                        </a:cubicBezTo>
                        <a:lnTo>
                          <a:pt x="120709" y="171709"/>
                        </a:lnTo>
                        <a:lnTo>
                          <a:pt x="175400" y="89309"/>
                        </a:lnTo>
                        <a:cubicBezTo>
                          <a:pt x="178527" y="84582"/>
                          <a:pt x="184927" y="83273"/>
                          <a:pt x="189655" y="86400"/>
                        </a:cubicBezTo>
                        <a:cubicBezTo>
                          <a:pt x="194382" y="89455"/>
                          <a:pt x="195691" y="95855"/>
                          <a:pt x="192564" y="100582"/>
                        </a:cubicBezTo>
                        <a:close/>
                      </a:path>
                    </a:pathLst>
                  </a:custGeom>
                  <a:solidFill>
                    <a:srgbClr val="90D033"/>
                  </a:solidFill>
                  <a:ln w="72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 dirty="0"/>
                  </a:p>
                </p:txBody>
              </p:sp>
            </p:grpSp>
          </p:grpSp>
        </p:grpSp>
        <p:sp>
          <p:nvSpPr>
            <p:cNvPr id="54" name="Rechteck: abgerundete Ecken 6">
              <a:extLst>
                <a:ext uri="{FF2B5EF4-FFF2-40B4-BE49-F238E27FC236}">
                  <a16:creationId xmlns:a16="http://schemas.microsoft.com/office/drawing/2014/main" id="{909968B9-4B10-C81C-CC68-A13E19FF7A98}"/>
                </a:ext>
              </a:extLst>
            </p:cNvPr>
            <p:cNvSpPr txBox="1"/>
            <p:nvPr/>
          </p:nvSpPr>
          <p:spPr>
            <a:xfrm>
              <a:off x="7289702" y="4883771"/>
              <a:ext cx="1871911" cy="129410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33020" tIns="24765" rIns="33020" bIns="24765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E-Learning zum Umgang mit DATEV LEXinform und dem DATEV Hilfe-Center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F9769077-254F-A06C-7BD8-3CB5DC64A9C1}"/>
              </a:ext>
            </a:extLst>
          </p:cNvPr>
          <p:cNvGrpSpPr/>
          <p:nvPr/>
        </p:nvGrpSpPr>
        <p:grpSpPr>
          <a:xfrm>
            <a:off x="9592810" y="1858961"/>
            <a:ext cx="1964482" cy="4337050"/>
            <a:chOff x="9592810" y="1858961"/>
            <a:chExt cx="1964482" cy="4337050"/>
          </a:xfrm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29EA62FA-7A6E-4172-A4B5-F0B0381A56B6}"/>
                </a:ext>
              </a:extLst>
            </p:cNvPr>
            <p:cNvGrpSpPr/>
            <p:nvPr/>
          </p:nvGrpSpPr>
          <p:grpSpPr>
            <a:xfrm>
              <a:off x="9592810" y="1858961"/>
              <a:ext cx="1871912" cy="2662736"/>
              <a:chOff x="9592810" y="1858961"/>
              <a:chExt cx="1871912" cy="2662736"/>
            </a:xfrm>
          </p:grpSpPr>
          <p:sp>
            <p:nvSpPr>
              <p:cNvPr id="42" name="Textplatzhalter 34">
                <a:extLst>
                  <a:ext uri="{FF2B5EF4-FFF2-40B4-BE49-F238E27FC236}">
                    <a16:creationId xmlns:a16="http://schemas.microsoft.com/office/drawing/2014/main" id="{5B791061-9DFC-441D-BF1A-86BA53DE1816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9592810" y="1858961"/>
                <a:ext cx="1871912" cy="43021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2"/>
                  </a:buClr>
                  <a:buFont typeface="Wingdings" panose="05000000000000000000" pitchFamily="2" charset="2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rgbClr val="039A9A"/>
                  </a:buClr>
                  <a:buFont typeface="Symbol" panose="05050102010706020507" pitchFamily="18" charset="2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2"/>
                  </a:buClr>
                  <a:buFont typeface="Symbol" panose="05050102010706020507" pitchFamily="18" charset="2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2"/>
                  </a:buClr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2"/>
                  </a:buClr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7539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de-DE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Online-Prüfung</a:t>
                </a:r>
              </a:p>
            </p:txBody>
          </p:sp>
          <p:sp>
            <p:nvSpPr>
              <p:cNvPr id="37" name="Textplatzhalter 37">
                <a:extLst>
                  <a:ext uri="{FF2B5EF4-FFF2-40B4-BE49-F238E27FC236}">
                    <a16:creationId xmlns:a16="http://schemas.microsoft.com/office/drawing/2014/main" id="{5C216005-5E53-4332-9C58-751D7E4409C1}"/>
                  </a:ext>
                </a:extLst>
              </p:cNvPr>
              <p:cNvSpPr txBox="1">
                <a:spLocks/>
              </p:cNvSpPr>
              <p:nvPr/>
            </p:nvSpPr>
            <p:spPr bwMode="blackGray">
              <a:xfrm>
                <a:off x="9721215" y="4016377"/>
                <a:ext cx="1743507" cy="50532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2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216000" indent="-21600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431800" indent="-216000" algn="l" defTabSz="97539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>
                    <a:schemeClr val="bg1"/>
                  </a:buClr>
                  <a:buFont typeface="Symbol" panose="05050102010706020507" pitchFamily="18" charset="2"/>
                  <a:buChar char="-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7539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>
                    <a:schemeClr val="bg1"/>
                  </a:buClr>
                  <a:buFont typeface="Symbol" panose="05050102010706020507" pitchFamily="18" charset="2"/>
                  <a:buChar char="-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16000" indent="-21600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>
                    <a:schemeClr val="bg1"/>
                  </a:buClr>
                  <a:buFont typeface="+mj-lt"/>
                  <a:buAutoNum type="arabicPeriod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432000" indent="-216000" algn="l" defTabSz="97539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>
                    <a:schemeClr val="bg1"/>
                  </a:buClr>
                  <a:buFont typeface="+mj-lt"/>
                  <a:buAutoNum type="alphaLcPeriod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6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7539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7" indent="0" algn="ctr" defTabSz="97539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de-DE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Zertifikat DATEV-Führerschein</a:t>
                </a:r>
              </a:p>
            </p:txBody>
          </p:sp>
          <p:grpSp>
            <p:nvGrpSpPr>
              <p:cNvPr id="45" name="Gruppieren 44">
                <a:extLst>
                  <a:ext uri="{FF2B5EF4-FFF2-40B4-BE49-F238E27FC236}">
                    <a16:creationId xmlns:a16="http://schemas.microsoft.com/office/drawing/2014/main" id="{2C555CF3-5FAC-E97A-4FDA-6CF45EF9AF47}"/>
                  </a:ext>
                </a:extLst>
              </p:cNvPr>
              <p:cNvGrpSpPr/>
              <p:nvPr/>
            </p:nvGrpSpPr>
            <p:grpSpPr>
              <a:xfrm>
                <a:off x="9876700" y="2360825"/>
                <a:ext cx="1304132" cy="1296988"/>
                <a:chOff x="10166845" y="2289175"/>
                <a:chExt cx="1304132" cy="1296988"/>
              </a:xfrm>
            </p:grpSpPr>
            <p:sp>
              <p:nvSpPr>
                <p:cNvPr id="100" name="Textplatzhalter 20">
                  <a:extLst>
                    <a:ext uri="{FF2B5EF4-FFF2-40B4-BE49-F238E27FC236}">
                      <a16:creationId xmlns:a16="http://schemas.microsoft.com/office/drawing/2014/main" id="{EBB22714-AC75-4C29-94A6-40A2A06B842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66845" y="2289175"/>
                  <a:ext cx="1304132" cy="1296988"/>
                </a:xfrm>
                <a:prstGeom prst="roundRect">
                  <a:avLst>
                    <a:gd name="adj" fmla="val 5638"/>
                  </a:avLst>
                </a:prstGeom>
                <a:solidFill>
                  <a:schemeClr val="bg1"/>
                </a:solidFill>
                <a:effectLst>
                  <a:outerShdw blurRad="317500" dist="165100" dir="5400000" algn="t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vert="horz" lIns="360000" tIns="360000" rIns="0" bIns="0" rtlCol="0">
                  <a:noAutofit/>
                </a:bodyPr>
                <a:lstStyle>
                  <a:defPPr>
                    <a:defRPr lang="de-DE"/>
                  </a:defPPr>
                  <a:lvl1pPr defTabSz="650230">
                    <a:defRPr sz="2600"/>
                  </a:lvl1pPr>
                  <a:lvl2pPr marL="650230" defTabSz="650230">
                    <a:defRPr sz="2600"/>
                  </a:lvl2pPr>
                  <a:lvl3pPr marL="1300460" defTabSz="650230">
                    <a:defRPr sz="2600"/>
                  </a:lvl3pPr>
                  <a:lvl4pPr marL="1950690" defTabSz="650230">
                    <a:defRPr sz="2600"/>
                  </a:lvl4pPr>
                  <a:lvl5pPr marL="2600919" defTabSz="650230">
                    <a:defRPr sz="2600"/>
                  </a:lvl5pPr>
                  <a:lvl6pPr marL="3251149" defTabSz="650230">
                    <a:defRPr sz="2600"/>
                  </a:lvl6pPr>
                  <a:lvl7pPr marL="3901379" defTabSz="650230">
                    <a:defRPr sz="2600"/>
                  </a:lvl7pPr>
                  <a:lvl8pPr marL="4551609" defTabSz="650230">
                    <a:defRPr sz="2600"/>
                  </a:lvl8pPr>
                  <a:lvl9pPr marL="5201839" defTabSz="650230">
                    <a:defRPr sz="2600"/>
                  </a:lvl9pPr>
                </a:lstStyle>
                <a:p>
                  <a:pPr marL="0" marR="0" lvl="0" indent="0" algn="l" defTabSz="6502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" name="Gruppieren 22">
                  <a:extLst>
                    <a:ext uri="{FF2B5EF4-FFF2-40B4-BE49-F238E27FC236}">
                      <a16:creationId xmlns:a16="http://schemas.microsoft.com/office/drawing/2014/main" id="{79D9A094-71B8-1DED-0243-DC926ADFB42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629079" y="2580881"/>
                  <a:ext cx="386175" cy="657602"/>
                  <a:chOff x="7226349" y="5485088"/>
                  <a:chExt cx="284366" cy="486902"/>
                </a:xfrm>
              </p:grpSpPr>
              <p:sp>
                <p:nvSpPr>
                  <p:cNvPr id="24" name="Freihandform: Form 23">
                    <a:extLst>
                      <a:ext uri="{FF2B5EF4-FFF2-40B4-BE49-F238E27FC236}">
                        <a16:creationId xmlns:a16="http://schemas.microsoft.com/office/drawing/2014/main" id="{F2CEC055-8256-339A-55EA-2C679807B9C6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7226349" y="5485088"/>
                    <a:ext cx="284366" cy="486902"/>
                  </a:xfrm>
                  <a:custGeom>
                    <a:avLst/>
                    <a:gdLst>
                      <a:gd name="connsiteX0" fmla="*/ 261672 w 262486"/>
                      <a:gd name="connsiteY0" fmla="*/ 93946 h 449437"/>
                      <a:gd name="connsiteX1" fmla="*/ 244945 w 262486"/>
                      <a:gd name="connsiteY1" fmla="*/ 72565 h 449437"/>
                      <a:gd name="connsiteX2" fmla="*/ 238181 w 262486"/>
                      <a:gd name="connsiteY2" fmla="*/ 68928 h 449437"/>
                      <a:gd name="connsiteX3" fmla="*/ 208435 w 262486"/>
                      <a:gd name="connsiteY3" fmla="*/ 31619 h 449437"/>
                      <a:gd name="connsiteX4" fmla="*/ 206399 w 262486"/>
                      <a:gd name="connsiteY4" fmla="*/ 24201 h 449437"/>
                      <a:gd name="connsiteX5" fmla="*/ 189308 w 262486"/>
                      <a:gd name="connsiteY5" fmla="*/ 3110 h 449437"/>
                      <a:gd name="connsiteX6" fmla="*/ 162108 w 262486"/>
                      <a:gd name="connsiteY6" fmla="*/ 2892 h 449437"/>
                      <a:gd name="connsiteX7" fmla="*/ 155054 w 262486"/>
                      <a:gd name="connsiteY7" fmla="*/ 5946 h 449437"/>
                      <a:gd name="connsiteX8" fmla="*/ 107345 w 262486"/>
                      <a:gd name="connsiteY8" fmla="*/ 5946 h 449437"/>
                      <a:gd name="connsiteX9" fmla="*/ 100290 w 262486"/>
                      <a:gd name="connsiteY9" fmla="*/ 2892 h 449437"/>
                      <a:gd name="connsiteX10" fmla="*/ 73163 w 262486"/>
                      <a:gd name="connsiteY10" fmla="*/ 3110 h 449437"/>
                      <a:gd name="connsiteX11" fmla="*/ 56072 w 262486"/>
                      <a:gd name="connsiteY11" fmla="*/ 24201 h 449437"/>
                      <a:gd name="connsiteX12" fmla="*/ 54035 w 262486"/>
                      <a:gd name="connsiteY12" fmla="*/ 31619 h 449437"/>
                      <a:gd name="connsiteX13" fmla="*/ 24290 w 262486"/>
                      <a:gd name="connsiteY13" fmla="*/ 68928 h 449437"/>
                      <a:gd name="connsiteX14" fmla="*/ 17526 w 262486"/>
                      <a:gd name="connsiteY14" fmla="*/ 72565 h 449437"/>
                      <a:gd name="connsiteX15" fmla="*/ 799 w 262486"/>
                      <a:gd name="connsiteY15" fmla="*/ 93946 h 449437"/>
                      <a:gd name="connsiteX16" fmla="*/ 6617 w 262486"/>
                      <a:gd name="connsiteY16" fmla="*/ 120492 h 449437"/>
                      <a:gd name="connsiteX17" fmla="*/ 11126 w 262486"/>
                      <a:gd name="connsiteY17" fmla="*/ 126746 h 449437"/>
                      <a:gd name="connsiteX18" fmla="*/ 21745 w 262486"/>
                      <a:gd name="connsiteY18" fmla="*/ 173219 h 449437"/>
                      <a:gd name="connsiteX19" fmla="*/ 20363 w 262486"/>
                      <a:gd name="connsiteY19" fmla="*/ 180783 h 449437"/>
                      <a:gd name="connsiteX20" fmla="*/ 26617 w 262486"/>
                      <a:gd name="connsiteY20" fmla="*/ 207183 h 449437"/>
                      <a:gd name="connsiteX21" fmla="*/ 50981 w 262486"/>
                      <a:gd name="connsiteY21" fmla="*/ 219183 h 449437"/>
                      <a:gd name="connsiteX22" fmla="*/ 58690 w 262486"/>
                      <a:gd name="connsiteY22" fmla="*/ 219474 h 449437"/>
                      <a:gd name="connsiteX23" fmla="*/ 83708 w 262486"/>
                      <a:gd name="connsiteY23" fmla="*/ 226965 h 449437"/>
                      <a:gd name="connsiteX24" fmla="*/ 34108 w 262486"/>
                      <a:gd name="connsiteY24" fmla="*/ 421074 h 449437"/>
                      <a:gd name="connsiteX25" fmla="*/ 36872 w 262486"/>
                      <a:gd name="connsiteY25" fmla="*/ 435401 h 449437"/>
                      <a:gd name="connsiteX26" fmla="*/ 49163 w 262486"/>
                      <a:gd name="connsiteY26" fmla="*/ 441365 h 449437"/>
                      <a:gd name="connsiteX27" fmla="*/ 57526 w 262486"/>
                      <a:gd name="connsiteY27" fmla="*/ 439110 h 449437"/>
                      <a:gd name="connsiteX28" fmla="*/ 63272 w 262486"/>
                      <a:gd name="connsiteY28" fmla="*/ 435910 h 449437"/>
                      <a:gd name="connsiteX29" fmla="*/ 66835 w 262486"/>
                      <a:gd name="connsiteY29" fmla="*/ 441510 h 449437"/>
                      <a:gd name="connsiteX30" fmla="*/ 80654 w 262486"/>
                      <a:gd name="connsiteY30" fmla="*/ 449437 h 449437"/>
                      <a:gd name="connsiteX31" fmla="*/ 96072 w 262486"/>
                      <a:gd name="connsiteY31" fmla="*/ 436928 h 449437"/>
                      <a:gd name="connsiteX32" fmla="*/ 131345 w 262486"/>
                      <a:gd name="connsiteY32" fmla="*/ 299037 h 449437"/>
                      <a:gd name="connsiteX33" fmla="*/ 166617 w 262486"/>
                      <a:gd name="connsiteY33" fmla="*/ 436928 h 449437"/>
                      <a:gd name="connsiteX34" fmla="*/ 182035 w 262486"/>
                      <a:gd name="connsiteY34" fmla="*/ 449437 h 449437"/>
                      <a:gd name="connsiteX35" fmla="*/ 195854 w 262486"/>
                      <a:gd name="connsiteY35" fmla="*/ 441510 h 449437"/>
                      <a:gd name="connsiteX36" fmla="*/ 199417 w 262486"/>
                      <a:gd name="connsiteY36" fmla="*/ 435910 h 449437"/>
                      <a:gd name="connsiteX37" fmla="*/ 205163 w 262486"/>
                      <a:gd name="connsiteY37" fmla="*/ 439110 h 449437"/>
                      <a:gd name="connsiteX38" fmla="*/ 213526 w 262486"/>
                      <a:gd name="connsiteY38" fmla="*/ 441365 h 449437"/>
                      <a:gd name="connsiteX39" fmla="*/ 225817 w 262486"/>
                      <a:gd name="connsiteY39" fmla="*/ 435401 h 449437"/>
                      <a:gd name="connsiteX40" fmla="*/ 228581 w 262486"/>
                      <a:gd name="connsiteY40" fmla="*/ 421074 h 449437"/>
                      <a:gd name="connsiteX41" fmla="*/ 178981 w 262486"/>
                      <a:gd name="connsiteY41" fmla="*/ 226965 h 449437"/>
                      <a:gd name="connsiteX42" fmla="*/ 203999 w 262486"/>
                      <a:gd name="connsiteY42" fmla="*/ 219474 h 449437"/>
                      <a:gd name="connsiteX43" fmla="*/ 211708 w 262486"/>
                      <a:gd name="connsiteY43" fmla="*/ 219183 h 449437"/>
                      <a:gd name="connsiteX44" fmla="*/ 236072 w 262486"/>
                      <a:gd name="connsiteY44" fmla="*/ 207183 h 449437"/>
                      <a:gd name="connsiteX45" fmla="*/ 242399 w 262486"/>
                      <a:gd name="connsiteY45" fmla="*/ 180783 h 449437"/>
                      <a:gd name="connsiteX46" fmla="*/ 241017 w 262486"/>
                      <a:gd name="connsiteY46" fmla="*/ 173219 h 449437"/>
                      <a:gd name="connsiteX47" fmla="*/ 251635 w 262486"/>
                      <a:gd name="connsiteY47" fmla="*/ 126746 h 449437"/>
                      <a:gd name="connsiteX48" fmla="*/ 256145 w 262486"/>
                      <a:gd name="connsiteY48" fmla="*/ 120492 h 449437"/>
                      <a:gd name="connsiteX49" fmla="*/ 261672 w 262486"/>
                      <a:gd name="connsiteY49" fmla="*/ 93946 h 449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262486" h="449437">
                        <a:moveTo>
                          <a:pt x="261672" y="93946"/>
                        </a:moveTo>
                        <a:cubicBezTo>
                          <a:pt x="259563" y="84783"/>
                          <a:pt x="253672" y="77219"/>
                          <a:pt x="244945" y="72565"/>
                        </a:cubicBezTo>
                        <a:lnTo>
                          <a:pt x="238181" y="68928"/>
                        </a:lnTo>
                        <a:cubicBezTo>
                          <a:pt x="225745" y="62310"/>
                          <a:pt x="212145" y="45219"/>
                          <a:pt x="208435" y="31619"/>
                        </a:cubicBezTo>
                        <a:lnTo>
                          <a:pt x="206399" y="24201"/>
                        </a:lnTo>
                        <a:cubicBezTo>
                          <a:pt x="203781" y="14674"/>
                          <a:pt x="197745" y="7183"/>
                          <a:pt x="189308" y="3110"/>
                        </a:cubicBezTo>
                        <a:cubicBezTo>
                          <a:pt x="180872" y="-963"/>
                          <a:pt x="171199" y="-1035"/>
                          <a:pt x="162108" y="2892"/>
                        </a:cubicBezTo>
                        <a:lnTo>
                          <a:pt x="155054" y="5946"/>
                        </a:lnTo>
                        <a:cubicBezTo>
                          <a:pt x="142108" y="11474"/>
                          <a:pt x="120290" y="11474"/>
                          <a:pt x="107345" y="5946"/>
                        </a:cubicBezTo>
                        <a:lnTo>
                          <a:pt x="100290" y="2892"/>
                        </a:lnTo>
                        <a:cubicBezTo>
                          <a:pt x="91199" y="-1035"/>
                          <a:pt x="81599" y="-890"/>
                          <a:pt x="73163" y="3110"/>
                        </a:cubicBezTo>
                        <a:cubicBezTo>
                          <a:pt x="64726" y="7183"/>
                          <a:pt x="58617" y="14674"/>
                          <a:pt x="56072" y="24201"/>
                        </a:cubicBezTo>
                        <a:lnTo>
                          <a:pt x="54035" y="31619"/>
                        </a:lnTo>
                        <a:cubicBezTo>
                          <a:pt x="50326" y="45219"/>
                          <a:pt x="36726" y="62237"/>
                          <a:pt x="24290" y="68928"/>
                        </a:cubicBezTo>
                        <a:lnTo>
                          <a:pt x="17526" y="72565"/>
                        </a:lnTo>
                        <a:cubicBezTo>
                          <a:pt x="8799" y="77219"/>
                          <a:pt x="2908" y="84783"/>
                          <a:pt x="799" y="93946"/>
                        </a:cubicBezTo>
                        <a:cubicBezTo>
                          <a:pt x="-1310" y="103110"/>
                          <a:pt x="799" y="112492"/>
                          <a:pt x="6617" y="120492"/>
                        </a:cubicBezTo>
                        <a:lnTo>
                          <a:pt x="11126" y="126746"/>
                        </a:lnTo>
                        <a:cubicBezTo>
                          <a:pt x="19417" y="138092"/>
                          <a:pt x="24290" y="159401"/>
                          <a:pt x="21745" y="173219"/>
                        </a:cubicBezTo>
                        <a:lnTo>
                          <a:pt x="20363" y="180783"/>
                        </a:lnTo>
                        <a:cubicBezTo>
                          <a:pt x="18544" y="190456"/>
                          <a:pt x="20799" y="199837"/>
                          <a:pt x="26617" y="207183"/>
                        </a:cubicBezTo>
                        <a:cubicBezTo>
                          <a:pt x="32435" y="214528"/>
                          <a:pt x="41090" y="218746"/>
                          <a:pt x="50981" y="219183"/>
                        </a:cubicBezTo>
                        <a:lnTo>
                          <a:pt x="58690" y="219474"/>
                        </a:lnTo>
                        <a:cubicBezTo>
                          <a:pt x="66254" y="219765"/>
                          <a:pt x="75417" y="222746"/>
                          <a:pt x="83708" y="226965"/>
                        </a:cubicBezTo>
                        <a:lnTo>
                          <a:pt x="34108" y="421074"/>
                        </a:lnTo>
                        <a:cubicBezTo>
                          <a:pt x="32799" y="426237"/>
                          <a:pt x="33817" y="431474"/>
                          <a:pt x="36872" y="435401"/>
                        </a:cubicBezTo>
                        <a:cubicBezTo>
                          <a:pt x="39854" y="439183"/>
                          <a:pt x="44290" y="441365"/>
                          <a:pt x="49163" y="441365"/>
                        </a:cubicBezTo>
                        <a:cubicBezTo>
                          <a:pt x="52072" y="441365"/>
                          <a:pt x="54835" y="440637"/>
                          <a:pt x="57526" y="439110"/>
                        </a:cubicBezTo>
                        <a:lnTo>
                          <a:pt x="63272" y="435910"/>
                        </a:lnTo>
                        <a:lnTo>
                          <a:pt x="66835" y="441510"/>
                        </a:lnTo>
                        <a:cubicBezTo>
                          <a:pt x="70035" y="446528"/>
                          <a:pt x="75054" y="449437"/>
                          <a:pt x="80654" y="449437"/>
                        </a:cubicBezTo>
                        <a:cubicBezTo>
                          <a:pt x="87999" y="449437"/>
                          <a:pt x="94181" y="444419"/>
                          <a:pt x="96072" y="436928"/>
                        </a:cubicBezTo>
                        <a:lnTo>
                          <a:pt x="131345" y="299037"/>
                        </a:lnTo>
                        <a:lnTo>
                          <a:pt x="166617" y="436928"/>
                        </a:lnTo>
                        <a:cubicBezTo>
                          <a:pt x="168508" y="444419"/>
                          <a:pt x="174763" y="449437"/>
                          <a:pt x="182035" y="449437"/>
                        </a:cubicBezTo>
                        <a:cubicBezTo>
                          <a:pt x="187635" y="449437"/>
                          <a:pt x="192654" y="446528"/>
                          <a:pt x="195854" y="441510"/>
                        </a:cubicBezTo>
                        <a:lnTo>
                          <a:pt x="199417" y="435910"/>
                        </a:lnTo>
                        <a:lnTo>
                          <a:pt x="205163" y="439110"/>
                        </a:lnTo>
                        <a:cubicBezTo>
                          <a:pt x="207854" y="440565"/>
                          <a:pt x="210690" y="441365"/>
                          <a:pt x="213526" y="441365"/>
                        </a:cubicBezTo>
                        <a:cubicBezTo>
                          <a:pt x="218399" y="441365"/>
                          <a:pt x="222908" y="439183"/>
                          <a:pt x="225817" y="435401"/>
                        </a:cubicBezTo>
                        <a:cubicBezTo>
                          <a:pt x="228872" y="431474"/>
                          <a:pt x="229890" y="426237"/>
                          <a:pt x="228581" y="421074"/>
                        </a:cubicBezTo>
                        <a:lnTo>
                          <a:pt x="178981" y="226965"/>
                        </a:lnTo>
                        <a:cubicBezTo>
                          <a:pt x="187272" y="222746"/>
                          <a:pt x="196435" y="219765"/>
                          <a:pt x="203999" y="219474"/>
                        </a:cubicBezTo>
                        <a:lnTo>
                          <a:pt x="211708" y="219183"/>
                        </a:lnTo>
                        <a:cubicBezTo>
                          <a:pt x="221599" y="218746"/>
                          <a:pt x="230181" y="214528"/>
                          <a:pt x="236072" y="207183"/>
                        </a:cubicBezTo>
                        <a:cubicBezTo>
                          <a:pt x="241890" y="199837"/>
                          <a:pt x="244145" y="190456"/>
                          <a:pt x="242399" y="180783"/>
                        </a:cubicBezTo>
                        <a:lnTo>
                          <a:pt x="241017" y="173219"/>
                        </a:lnTo>
                        <a:cubicBezTo>
                          <a:pt x="238472" y="159401"/>
                          <a:pt x="243345" y="138092"/>
                          <a:pt x="251635" y="126746"/>
                        </a:cubicBezTo>
                        <a:lnTo>
                          <a:pt x="256145" y="120492"/>
                        </a:lnTo>
                        <a:cubicBezTo>
                          <a:pt x="261744" y="112492"/>
                          <a:pt x="263781" y="103110"/>
                          <a:pt x="261672" y="939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72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 dirty="0"/>
                  </a:p>
                </p:txBody>
              </p:sp>
              <p:sp>
                <p:nvSpPr>
                  <p:cNvPr id="25" name="Freihandform: Form 24">
                    <a:extLst>
                      <a:ext uri="{FF2B5EF4-FFF2-40B4-BE49-F238E27FC236}">
                        <a16:creationId xmlns:a16="http://schemas.microsoft.com/office/drawing/2014/main" id="{EB737C17-F266-C110-8747-8C5E75A3CD01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7242039" y="5500973"/>
                    <a:ext cx="252898" cy="455406"/>
                  </a:xfrm>
                  <a:custGeom>
                    <a:avLst/>
                    <a:gdLst>
                      <a:gd name="connsiteX0" fmla="*/ 33519 w 233438"/>
                      <a:gd name="connsiteY0" fmla="*/ 410109 h 420363"/>
                      <a:gd name="connsiteX1" fmla="*/ 81956 w 233438"/>
                      <a:gd name="connsiteY1" fmla="*/ 220727 h 420363"/>
                      <a:gd name="connsiteX2" fmla="*/ 87047 w 233438"/>
                      <a:gd name="connsiteY2" fmla="*/ 225600 h 420363"/>
                      <a:gd name="connsiteX3" fmla="*/ 92138 w 233438"/>
                      <a:gd name="connsiteY3" fmla="*/ 231418 h 420363"/>
                      <a:gd name="connsiteX4" fmla="*/ 105519 w 233438"/>
                      <a:gd name="connsiteY4" fmla="*/ 240727 h 420363"/>
                      <a:gd name="connsiteX5" fmla="*/ 109156 w 233438"/>
                      <a:gd name="connsiteY5" fmla="*/ 255055 h 420363"/>
                      <a:gd name="connsiteX6" fmla="*/ 67338 w 233438"/>
                      <a:gd name="connsiteY6" fmla="*/ 418764 h 420363"/>
                      <a:gd name="connsiteX7" fmla="*/ 65956 w 233438"/>
                      <a:gd name="connsiteY7" fmla="*/ 420364 h 420363"/>
                      <a:gd name="connsiteX8" fmla="*/ 64428 w 233438"/>
                      <a:gd name="connsiteY8" fmla="*/ 419200 h 420363"/>
                      <a:gd name="connsiteX9" fmla="*/ 55483 w 233438"/>
                      <a:gd name="connsiteY9" fmla="*/ 405018 h 420363"/>
                      <a:gd name="connsiteX10" fmla="*/ 52210 w 233438"/>
                      <a:gd name="connsiteY10" fmla="*/ 403273 h 420363"/>
                      <a:gd name="connsiteX11" fmla="*/ 50392 w 233438"/>
                      <a:gd name="connsiteY11" fmla="*/ 403709 h 420363"/>
                      <a:gd name="connsiteX12" fmla="*/ 35774 w 233438"/>
                      <a:gd name="connsiteY12" fmla="*/ 411855 h 420363"/>
                      <a:gd name="connsiteX13" fmla="*/ 34465 w 233438"/>
                      <a:gd name="connsiteY13" fmla="*/ 412291 h 420363"/>
                      <a:gd name="connsiteX14" fmla="*/ 33519 w 233438"/>
                      <a:gd name="connsiteY14" fmla="*/ 410109 h 420363"/>
                      <a:gd name="connsiteX15" fmla="*/ 166028 w 233438"/>
                      <a:gd name="connsiteY15" fmla="*/ 418691 h 420363"/>
                      <a:gd name="connsiteX16" fmla="*/ 167410 w 233438"/>
                      <a:gd name="connsiteY16" fmla="*/ 420291 h 420363"/>
                      <a:gd name="connsiteX17" fmla="*/ 168938 w 233438"/>
                      <a:gd name="connsiteY17" fmla="*/ 419127 h 420363"/>
                      <a:gd name="connsiteX18" fmla="*/ 177883 w 233438"/>
                      <a:gd name="connsiteY18" fmla="*/ 404945 h 420363"/>
                      <a:gd name="connsiteX19" fmla="*/ 181156 w 233438"/>
                      <a:gd name="connsiteY19" fmla="*/ 403200 h 420363"/>
                      <a:gd name="connsiteX20" fmla="*/ 182974 w 233438"/>
                      <a:gd name="connsiteY20" fmla="*/ 403636 h 420363"/>
                      <a:gd name="connsiteX21" fmla="*/ 197592 w 233438"/>
                      <a:gd name="connsiteY21" fmla="*/ 411782 h 420363"/>
                      <a:gd name="connsiteX22" fmla="*/ 198901 w 233438"/>
                      <a:gd name="connsiteY22" fmla="*/ 412218 h 420363"/>
                      <a:gd name="connsiteX23" fmla="*/ 199847 w 233438"/>
                      <a:gd name="connsiteY23" fmla="*/ 410036 h 420363"/>
                      <a:gd name="connsiteX24" fmla="*/ 151410 w 233438"/>
                      <a:gd name="connsiteY24" fmla="*/ 220655 h 420363"/>
                      <a:gd name="connsiteX25" fmla="*/ 146319 w 233438"/>
                      <a:gd name="connsiteY25" fmla="*/ 225527 h 420363"/>
                      <a:gd name="connsiteX26" fmla="*/ 141228 w 233438"/>
                      <a:gd name="connsiteY26" fmla="*/ 231345 h 420363"/>
                      <a:gd name="connsiteX27" fmla="*/ 120938 w 233438"/>
                      <a:gd name="connsiteY27" fmla="*/ 242400 h 420363"/>
                      <a:gd name="connsiteX28" fmla="*/ 166028 w 233438"/>
                      <a:gd name="connsiteY28" fmla="*/ 418691 h 420363"/>
                      <a:gd name="connsiteX29" fmla="*/ 229665 w 233438"/>
                      <a:gd name="connsiteY29" fmla="*/ 97236 h 420363"/>
                      <a:gd name="connsiteX30" fmla="*/ 225156 w 233438"/>
                      <a:gd name="connsiteY30" fmla="*/ 103491 h 420363"/>
                      <a:gd name="connsiteX31" fmla="*/ 211992 w 233438"/>
                      <a:gd name="connsiteY31" fmla="*/ 161236 h 420363"/>
                      <a:gd name="connsiteX32" fmla="*/ 213374 w 233438"/>
                      <a:gd name="connsiteY32" fmla="*/ 168800 h 420363"/>
                      <a:gd name="connsiteX33" fmla="*/ 210028 w 233438"/>
                      <a:gd name="connsiteY33" fmla="*/ 183491 h 420363"/>
                      <a:gd name="connsiteX34" fmla="*/ 196428 w 233438"/>
                      <a:gd name="connsiteY34" fmla="*/ 190036 h 420363"/>
                      <a:gd name="connsiteX35" fmla="*/ 188719 w 233438"/>
                      <a:gd name="connsiteY35" fmla="*/ 190327 h 420363"/>
                      <a:gd name="connsiteX36" fmla="*/ 135410 w 233438"/>
                      <a:gd name="connsiteY36" fmla="*/ 216000 h 420363"/>
                      <a:gd name="connsiteX37" fmla="*/ 130319 w 233438"/>
                      <a:gd name="connsiteY37" fmla="*/ 221818 h 420363"/>
                      <a:gd name="connsiteX38" fmla="*/ 103119 w 233438"/>
                      <a:gd name="connsiteY38" fmla="*/ 221818 h 420363"/>
                      <a:gd name="connsiteX39" fmla="*/ 98028 w 233438"/>
                      <a:gd name="connsiteY39" fmla="*/ 216000 h 420363"/>
                      <a:gd name="connsiteX40" fmla="*/ 44719 w 233438"/>
                      <a:gd name="connsiteY40" fmla="*/ 190327 h 420363"/>
                      <a:gd name="connsiteX41" fmla="*/ 37010 w 233438"/>
                      <a:gd name="connsiteY41" fmla="*/ 190036 h 420363"/>
                      <a:gd name="connsiteX42" fmla="*/ 23410 w 233438"/>
                      <a:gd name="connsiteY42" fmla="*/ 183491 h 420363"/>
                      <a:gd name="connsiteX43" fmla="*/ 20065 w 233438"/>
                      <a:gd name="connsiteY43" fmla="*/ 168800 h 420363"/>
                      <a:gd name="connsiteX44" fmla="*/ 21447 w 233438"/>
                      <a:gd name="connsiteY44" fmla="*/ 161236 h 420363"/>
                      <a:gd name="connsiteX45" fmla="*/ 8283 w 233438"/>
                      <a:gd name="connsiteY45" fmla="*/ 103491 h 420363"/>
                      <a:gd name="connsiteX46" fmla="*/ 3774 w 233438"/>
                      <a:gd name="connsiteY46" fmla="*/ 97236 h 420363"/>
                      <a:gd name="connsiteX47" fmla="*/ 428 w 233438"/>
                      <a:gd name="connsiteY47" fmla="*/ 82545 h 420363"/>
                      <a:gd name="connsiteX48" fmla="*/ 9810 w 233438"/>
                      <a:gd name="connsiteY48" fmla="*/ 70764 h 420363"/>
                      <a:gd name="connsiteX49" fmla="*/ 16574 w 233438"/>
                      <a:gd name="connsiteY49" fmla="*/ 67127 h 420363"/>
                      <a:gd name="connsiteX50" fmla="*/ 53519 w 233438"/>
                      <a:gd name="connsiteY50" fmla="*/ 20873 h 420363"/>
                      <a:gd name="connsiteX51" fmla="*/ 55556 w 233438"/>
                      <a:gd name="connsiteY51" fmla="*/ 13455 h 420363"/>
                      <a:gd name="connsiteX52" fmla="*/ 64938 w 233438"/>
                      <a:gd name="connsiteY52" fmla="*/ 1673 h 420363"/>
                      <a:gd name="connsiteX53" fmla="*/ 72283 w 233438"/>
                      <a:gd name="connsiteY53" fmla="*/ 0 h 420363"/>
                      <a:gd name="connsiteX54" fmla="*/ 80065 w 233438"/>
                      <a:gd name="connsiteY54" fmla="*/ 1673 h 420363"/>
                      <a:gd name="connsiteX55" fmla="*/ 87119 w 233438"/>
                      <a:gd name="connsiteY55" fmla="*/ 4727 h 420363"/>
                      <a:gd name="connsiteX56" fmla="*/ 146319 w 233438"/>
                      <a:gd name="connsiteY56" fmla="*/ 4727 h 420363"/>
                      <a:gd name="connsiteX57" fmla="*/ 153374 w 233438"/>
                      <a:gd name="connsiteY57" fmla="*/ 1673 h 420363"/>
                      <a:gd name="connsiteX58" fmla="*/ 168501 w 233438"/>
                      <a:gd name="connsiteY58" fmla="*/ 1673 h 420363"/>
                      <a:gd name="connsiteX59" fmla="*/ 177883 w 233438"/>
                      <a:gd name="connsiteY59" fmla="*/ 13455 h 420363"/>
                      <a:gd name="connsiteX60" fmla="*/ 179919 w 233438"/>
                      <a:gd name="connsiteY60" fmla="*/ 20873 h 420363"/>
                      <a:gd name="connsiteX61" fmla="*/ 216865 w 233438"/>
                      <a:gd name="connsiteY61" fmla="*/ 67127 h 420363"/>
                      <a:gd name="connsiteX62" fmla="*/ 223628 w 233438"/>
                      <a:gd name="connsiteY62" fmla="*/ 70764 h 420363"/>
                      <a:gd name="connsiteX63" fmla="*/ 233010 w 233438"/>
                      <a:gd name="connsiteY63" fmla="*/ 82545 h 420363"/>
                      <a:gd name="connsiteX64" fmla="*/ 229665 w 233438"/>
                      <a:gd name="connsiteY64" fmla="*/ 97236 h 420363"/>
                      <a:gd name="connsiteX65" fmla="*/ 190756 w 233438"/>
                      <a:gd name="connsiteY65" fmla="*/ 111491 h 420363"/>
                      <a:gd name="connsiteX66" fmla="*/ 116647 w 233438"/>
                      <a:gd name="connsiteY66" fmla="*/ 37382 h 420363"/>
                      <a:gd name="connsiteX67" fmla="*/ 42610 w 233438"/>
                      <a:gd name="connsiteY67" fmla="*/ 111491 h 420363"/>
                      <a:gd name="connsiteX68" fmla="*/ 116647 w 233438"/>
                      <a:gd name="connsiteY68" fmla="*/ 185527 h 420363"/>
                      <a:gd name="connsiteX69" fmla="*/ 190756 w 233438"/>
                      <a:gd name="connsiteY69" fmla="*/ 111491 h 420363"/>
                      <a:gd name="connsiteX70" fmla="*/ 116719 w 233438"/>
                      <a:gd name="connsiteY70" fmla="*/ 52000 h 420363"/>
                      <a:gd name="connsiteX71" fmla="*/ 57228 w 233438"/>
                      <a:gd name="connsiteY71" fmla="*/ 111564 h 420363"/>
                      <a:gd name="connsiteX72" fmla="*/ 116719 w 233438"/>
                      <a:gd name="connsiteY72" fmla="*/ 171055 h 420363"/>
                      <a:gd name="connsiteX73" fmla="*/ 176283 w 233438"/>
                      <a:gd name="connsiteY73" fmla="*/ 111564 h 420363"/>
                      <a:gd name="connsiteX74" fmla="*/ 116719 w 233438"/>
                      <a:gd name="connsiteY74" fmla="*/ 52000 h 420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</a:cxnLst>
                    <a:rect l="l" t="t" r="r" b="b"/>
                    <a:pathLst>
                      <a:path w="233438" h="420363">
                        <a:moveTo>
                          <a:pt x="33519" y="410109"/>
                        </a:moveTo>
                        <a:lnTo>
                          <a:pt x="81956" y="220727"/>
                        </a:lnTo>
                        <a:cubicBezTo>
                          <a:pt x="83847" y="222327"/>
                          <a:pt x="85592" y="223927"/>
                          <a:pt x="87047" y="225600"/>
                        </a:cubicBezTo>
                        <a:lnTo>
                          <a:pt x="92138" y="231418"/>
                        </a:lnTo>
                        <a:cubicBezTo>
                          <a:pt x="95919" y="235782"/>
                          <a:pt x="100574" y="238836"/>
                          <a:pt x="105519" y="240727"/>
                        </a:cubicBezTo>
                        <a:lnTo>
                          <a:pt x="109156" y="255055"/>
                        </a:lnTo>
                        <a:lnTo>
                          <a:pt x="67338" y="418764"/>
                        </a:lnTo>
                        <a:cubicBezTo>
                          <a:pt x="67047" y="419855"/>
                          <a:pt x="66538" y="420364"/>
                          <a:pt x="65956" y="420364"/>
                        </a:cubicBezTo>
                        <a:cubicBezTo>
                          <a:pt x="65447" y="420364"/>
                          <a:pt x="64938" y="420000"/>
                          <a:pt x="64428" y="419200"/>
                        </a:cubicBezTo>
                        <a:lnTo>
                          <a:pt x="55483" y="405018"/>
                        </a:lnTo>
                        <a:cubicBezTo>
                          <a:pt x="54756" y="403855"/>
                          <a:pt x="53519" y="403273"/>
                          <a:pt x="52210" y="403273"/>
                        </a:cubicBezTo>
                        <a:cubicBezTo>
                          <a:pt x="51556" y="403273"/>
                          <a:pt x="50974" y="403418"/>
                          <a:pt x="50392" y="403709"/>
                        </a:cubicBezTo>
                        <a:lnTo>
                          <a:pt x="35774" y="411855"/>
                        </a:lnTo>
                        <a:cubicBezTo>
                          <a:pt x="35265" y="412145"/>
                          <a:pt x="34828" y="412291"/>
                          <a:pt x="34465" y="412291"/>
                        </a:cubicBezTo>
                        <a:cubicBezTo>
                          <a:pt x="33592" y="412218"/>
                          <a:pt x="33228" y="411418"/>
                          <a:pt x="33519" y="410109"/>
                        </a:cubicBezTo>
                        <a:close/>
                        <a:moveTo>
                          <a:pt x="166028" y="418691"/>
                        </a:moveTo>
                        <a:cubicBezTo>
                          <a:pt x="166319" y="419782"/>
                          <a:pt x="166828" y="420291"/>
                          <a:pt x="167410" y="420291"/>
                        </a:cubicBezTo>
                        <a:cubicBezTo>
                          <a:pt x="167919" y="420291"/>
                          <a:pt x="168428" y="419927"/>
                          <a:pt x="168938" y="419127"/>
                        </a:cubicBezTo>
                        <a:lnTo>
                          <a:pt x="177883" y="404945"/>
                        </a:lnTo>
                        <a:cubicBezTo>
                          <a:pt x="178610" y="403782"/>
                          <a:pt x="179847" y="403200"/>
                          <a:pt x="181156" y="403200"/>
                        </a:cubicBezTo>
                        <a:cubicBezTo>
                          <a:pt x="181810" y="403200"/>
                          <a:pt x="182392" y="403345"/>
                          <a:pt x="182974" y="403636"/>
                        </a:cubicBezTo>
                        <a:lnTo>
                          <a:pt x="197592" y="411782"/>
                        </a:lnTo>
                        <a:cubicBezTo>
                          <a:pt x="198101" y="412073"/>
                          <a:pt x="198538" y="412218"/>
                          <a:pt x="198901" y="412218"/>
                        </a:cubicBezTo>
                        <a:cubicBezTo>
                          <a:pt x="199774" y="412218"/>
                          <a:pt x="200210" y="411418"/>
                          <a:pt x="199847" y="410036"/>
                        </a:cubicBezTo>
                        <a:lnTo>
                          <a:pt x="151410" y="220655"/>
                        </a:lnTo>
                        <a:cubicBezTo>
                          <a:pt x="149519" y="222255"/>
                          <a:pt x="147774" y="223855"/>
                          <a:pt x="146319" y="225527"/>
                        </a:cubicBezTo>
                        <a:lnTo>
                          <a:pt x="141228" y="231345"/>
                        </a:lnTo>
                        <a:cubicBezTo>
                          <a:pt x="135774" y="237600"/>
                          <a:pt x="128647" y="241382"/>
                          <a:pt x="120938" y="242400"/>
                        </a:cubicBezTo>
                        <a:lnTo>
                          <a:pt x="166028" y="418691"/>
                        </a:lnTo>
                        <a:close/>
                        <a:moveTo>
                          <a:pt x="229665" y="97236"/>
                        </a:moveTo>
                        <a:lnTo>
                          <a:pt x="225156" y="103491"/>
                        </a:lnTo>
                        <a:cubicBezTo>
                          <a:pt x="214538" y="118109"/>
                          <a:pt x="208719" y="143418"/>
                          <a:pt x="211992" y="161236"/>
                        </a:cubicBezTo>
                        <a:lnTo>
                          <a:pt x="213374" y="168800"/>
                        </a:lnTo>
                        <a:cubicBezTo>
                          <a:pt x="214392" y="174327"/>
                          <a:pt x="213156" y="179564"/>
                          <a:pt x="210028" y="183491"/>
                        </a:cubicBezTo>
                        <a:cubicBezTo>
                          <a:pt x="206901" y="187418"/>
                          <a:pt x="202028" y="189818"/>
                          <a:pt x="196428" y="190036"/>
                        </a:cubicBezTo>
                        <a:lnTo>
                          <a:pt x="188719" y="190327"/>
                        </a:lnTo>
                        <a:cubicBezTo>
                          <a:pt x="170683" y="191127"/>
                          <a:pt x="147265" y="202400"/>
                          <a:pt x="135410" y="216000"/>
                        </a:cubicBezTo>
                        <a:lnTo>
                          <a:pt x="130319" y="221818"/>
                        </a:lnTo>
                        <a:cubicBezTo>
                          <a:pt x="122974" y="230255"/>
                          <a:pt x="110465" y="230255"/>
                          <a:pt x="103119" y="221818"/>
                        </a:cubicBezTo>
                        <a:lnTo>
                          <a:pt x="98028" y="216000"/>
                        </a:lnTo>
                        <a:cubicBezTo>
                          <a:pt x="86174" y="202400"/>
                          <a:pt x="62756" y="191055"/>
                          <a:pt x="44719" y="190327"/>
                        </a:cubicBezTo>
                        <a:lnTo>
                          <a:pt x="37010" y="190036"/>
                        </a:lnTo>
                        <a:cubicBezTo>
                          <a:pt x="31410" y="189818"/>
                          <a:pt x="26610" y="187491"/>
                          <a:pt x="23410" y="183491"/>
                        </a:cubicBezTo>
                        <a:cubicBezTo>
                          <a:pt x="20210" y="179491"/>
                          <a:pt x="19047" y="174255"/>
                          <a:pt x="20065" y="168800"/>
                        </a:cubicBezTo>
                        <a:lnTo>
                          <a:pt x="21447" y="161236"/>
                        </a:lnTo>
                        <a:cubicBezTo>
                          <a:pt x="24719" y="143491"/>
                          <a:pt x="18901" y="118109"/>
                          <a:pt x="8283" y="103491"/>
                        </a:cubicBezTo>
                        <a:lnTo>
                          <a:pt x="3774" y="97236"/>
                        </a:lnTo>
                        <a:cubicBezTo>
                          <a:pt x="501" y="92727"/>
                          <a:pt x="-735" y="87491"/>
                          <a:pt x="428" y="82545"/>
                        </a:cubicBezTo>
                        <a:cubicBezTo>
                          <a:pt x="1592" y="77600"/>
                          <a:pt x="4938" y="73382"/>
                          <a:pt x="9810" y="70764"/>
                        </a:cubicBezTo>
                        <a:lnTo>
                          <a:pt x="16574" y="67127"/>
                        </a:lnTo>
                        <a:cubicBezTo>
                          <a:pt x="32501" y="58618"/>
                          <a:pt x="48719" y="38255"/>
                          <a:pt x="53519" y="20873"/>
                        </a:cubicBezTo>
                        <a:lnTo>
                          <a:pt x="55556" y="13455"/>
                        </a:lnTo>
                        <a:cubicBezTo>
                          <a:pt x="57010" y="8073"/>
                          <a:pt x="60356" y="3855"/>
                          <a:pt x="64938" y="1673"/>
                        </a:cubicBezTo>
                        <a:cubicBezTo>
                          <a:pt x="67265" y="582"/>
                          <a:pt x="69738" y="0"/>
                          <a:pt x="72283" y="0"/>
                        </a:cubicBezTo>
                        <a:cubicBezTo>
                          <a:pt x="74828" y="0"/>
                          <a:pt x="77447" y="582"/>
                          <a:pt x="80065" y="1673"/>
                        </a:cubicBezTo>
                        <a:lnTo>
                          <a:pt x="87119" y="4727"/>
                        </a:lnTo>
                        <a:cubicBezTo>
                          <a:pt x="103701" y="11855"/>
                          <a:pt x="129738" y="11855"/>
                          <a:pt x="146319" y="4727"/>
                        </a:cubicBezTo>
                        <a:lnTo>
                          <a:pt x="153374" y="1673"/>
                        </a:lnTo>
                        <a:cubicBezTo>
                          <a:pt x="158538" y="-509"/>
                          <a:pt x="163919" y="-509"/>
                          <a:pt x="168501" y="1673"/>
                        </a:cubicBezTo>
                        <a:cubicBezTo>
                          <a:pt x="173083" y="3855"/>
                          <a:pt x="176428" y="8073"/>
                          <a:pt x="177883" y="13455"/>
                        </a:cubicBezTo>
                        <a:lnTo>
                          <a:pt x="179919" y="20873"/>
                        </a:lnTo>
                        <a:cubicBezTo>
                          <a:pt x="184719" y="38327"/>
                          <a:pt x="200865" y="58618"/>
                          <a:pt x="216865" y="67127"/>
                        </a:cubicBezTo>
                        <a:lnTo>
                          <a:pt x="223628" y="70764"/>
                        </a:lnTo>
                        <a:cubicBezTo>
                          <a:pt x="228574" y="73382"/>
                          <a:pt x="231919" y="77600"/>
                          <a:pt x="233010" y="82545"/>
                        </a:cubicBezTo>
                        <a:cubicBezTo>
                          <a:pt x="234174" y="87491"/>
                          <a:pt x="232938" y="92727"/>
                          <a:pt x="229665" y="97236"/>
                        </a:cubicBezTo>
                        <a:close/>
                        <a:moveTo>
                          <a:pt x="190756" y="111491"/>
                        </a:moveTo>
                        <a:cubicBezTo>
                          <a:pt x="190756" y="70618"/>
                          <a:pt x="157519" y="37382"/>
                          <a:pt x="116647" y="37382"/>
                        </a:cubicBezTo>
                        <a:cubicBezTo>
                          <a:pt x="75774" y="37382"/>
                          <a:pt x="42610" y="70618"/>
                          <a:pt x="42610" y="111491"/>
                        </a:cubicBezTo>
                        <a:cubicBezTo>
                          <a:pt x="42610" y="152364"/>
                          <a:pt x="75847" y="185527"/>
                          <a:pt x="116647" y="185527"/>
                        </a:cubicBezTo>
                        <a:cubicBezTo>
                          <a:pt x="157447" y="185527"/>
                          <a:pt x="190756" y="152364"/>
                          <a:pt x="190756" y="111491"/>
                        </a:cubicBezTo>
                        <a:close/>
                        <a:moveTo>
                          <a:pt x="116719" y="52000"/>
                        </a:moveTo>
                        <a:cubicBezTo>
                          <a:pt x="83919" y="52000"/>
                          <a:pt x="57228" y="78691"/>
                          <a:pt x="57228" y="111564"/>
                        </a:cubicBezTo>
                        <a:cubicBezTo>
                          <a:pt x="57228" y="144364"/>
                          <a:pt x="83919" y="171055"/>
                          <a:pt x="116719" y="171055"/>
                        </a:cubicBezTo>
                        <a:cubicBezTo>
                          <a:pt x="149519" y="171055"/>
                          <a:pt x="176283" y="144364"/>
                          <a:pt x="176283" y="111564"/>
                        </a:cubicBezTo>
                        <a:cubicBezTo>
                          <a:pt x="176210" y="78691"/>
                          <a:pt x="149519" y="52000"/>
                          <a:pt x="116719" y="52000"/>
                        </a:cubicBezTo>
                        <a:close/>
                      </a:path>
                    </a:pathLst>
                  </a:custGeom>
                  <a:solidFill>
                    <a:srgbClr val="90D033"/>
                  </a:solidFill>
                  <a:ln w="72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 dirty="0"/>
                  </a:p>
                </p:txBody>
              </p:sp>
            </p:grpSp>
          </p:grpSp>
        </p:grp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F5CFE824-33D9-A6A2-0C74-3B3B7673AE5D}"/>
                </a:ext>
              </a:extLst>
            </p:cNvPr>
            <p:cNvGrpSpPr/>
            <p:nvPr/>
          </p:nvGrpSpPr>
          <p:grpSpPr>
            <a:xfrm>
              <a:off x="9595678" y="4821383"/>
              <a:ext cx="1961614" cy="1374628"/>
              <a:chOff x="-3272272" y="1320706"/>
              <a:chExt cx="1726335" cy="1347688"/>
            </a:xfrm>
            <a:noFill/>
          </p:grpSpPr>
          <p:sp>
            <p:nvSpPr>
              <p:cNvPr id="56" name="Rechteck: abgerundete Ecken 55">
                <a:extLst>
                  <a:ext uri="{FF2B5EF4-FFF2-40B4-BE49-F238E27FC236}">
                    <a16:creationId xmlns:a16="http://schemas.microsoft.com/office/drawing/2014/main" id="{0BCFDDCB-1ADE-5F1B-D89A-FA6C5CFE767D}"/>
                  </a:ext>
                </a:extLst>
              </p:cNvPr>
              <p:cNvSpPr/>
              <p:nvPr/>
            </p:nvSpPr>
            <p:spPr>
              <a:xfrm>
                <a:off x="-3272272" y="1320706"/>
                <a:ext cx="1726335" cy="134768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spcFirstLastPara="0" vert="horz" wrap="square" lIns="33020" tIns="24765" rIns="33020" bIns="24765" numCol="1" spcCol="1270" anchor="ctr" anchorCtr="0">
                <a:noAutofit/>
              </a:bodyPr>
              <a:lstStyle/>
              <a:p>
                <a:endParaRPr lang="de-DE" sz="1600" dirty="0"/>
              </a:p>
            </p:txBody>
          </p:sp>
          <p:sp>
            <p:nvSpPr>
              <p:cNvPr id="57" name="Rechteck: abgerundete Ecken 6">
                <a:extLst>
                  <a:ext uri="{FF2B5EF4-FFF2-40B4-BE49-F238E27FC236}">
                    <a16:creationId xmlns:a16="http://schemas.microsoft.com/office/drawing/2014/main" id="{1CF7BE90-D6BA-2B77-A8E8-015B73DF32FB}"/>
                  </a:ext>
                </a:extLst>
              </p:cNvPr>
              <p:cNvSpPr txBox="1"/>
              <p:nvPr/>
            </p:nvSpPr>
            <p:spPr>
              <a:xfrm>
                <a:off x="-3232801" y="1360178"/>
                <a:ext cx="1647391" cy="126874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spcFirstLastPara="0" vert="horz" wrap="square" lIns="33020" tIns="24765" rIns="33020" bIns="24765" numCol="1" spcCol="1270" anchor="ctr" anchorCtr="0">
                <a:noAutofit/>
              </a:bodyPr>
              <a:lstStyle>
                <a:defPPr>
                  <a:defRPr lang="en-US"/>
                </a:defPPr>
                <a:lvl1pPr marR="0" lvl="0" indent="0" algn="ctr" defTabSz="577850" fontAlgn="auto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</a:defRPr>
                </a:lvl1pPr>
              </a:lstStyle>
              <a:p>
                <a:r>
                  <a:rPr lang="de-DE" sz="1600" dirty="0"/>
                  <a:t>Bundesweit einheitliche Online-Prüfung über die Module 1-3 mit Softwareeinsatz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304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86C19CF-1F71-66EE-7833-A0B82DB14AD5}"/>
              </a:ext>
            </a:extLst>
          </p:cNvPr>
          <p:cNvGrpSpPr/>
          <p:nvPr/>
        </p:nvGrpSpPr>
        <p:grpSpPr>
          <a:xfrm>
            <a:off x="4665807" y="3153271"/>
            <a:ext cx="3241379" cy="2160588"/>
            <a:chOff x="4665614" y="3152775"/>
            <a:chExt cx="3241379" cy="2160588"/>
          </a:xfrm>
        </p:grpSpPr>
        <p:sp>
          <p:nvSpPr>
            <p:cNvPr id="17" name="Rechteck 18">
              <a:extLst>
                <a:ext uri="{FF2B5EF4-FFF2-40B4-BE49-F238E27FC236}">
                  <a16:creationId xmlns:a16="http://schemas.microsoft.com/office/drawing/2014/main" id="{0B39D37A-5DE1-4772-87DB-DE916A474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666004" y="3370162"/>
              <a:ext cx="216000" cy="216000"/>
            </a:xfrm>
            <a:custGeom>
              <a:avLst/>
              <a:gdLst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0 w 433387"/>
                <a:gd name="connsiteY4" fmla="*/ 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91440 w 433387"/>
                <a:gd name="connsiteY4" fmla="*/ 9144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0" fmla="*/ 433387 w 433387"/>
                <a:gd name="connsiteY0" fmla="*/ 0 h 433387"/>
                <a:gd name="connsiteX1" fmla="*/ 433387 w 433387"/>
                <a:gd name="connsiteY1" fmla="*/ 433387 h 433387"/>
                <a:gd name="connsiteX2" fmla="*/ 0 w 433387"/>
                <a:gd name="connsiteY2" fmla="*/ 433387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387" h="433387">
                  <a:moveTo>
                    <a:pt x="433387" y="0"/>
                  </a:moveTo>
                  <a:lnTo>
                    <a:pt x="433387" y="433387"/>
                  </a:lnTo>
                  <a:lnTo>
                    <a:pt x="0" y="433387"/>
                  </a:lnTo>
                </a:path>
              </a:pathLst>
            </a:custGeom>
            <a:noFill/>
            <a:ln w="571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216000" rIns="216000" bIns="216000" rtlCol="0" anchor="ctr" anchorCtr="0"/>
            <a:lstStyle/>
            <a:p>
              <a:pPr marL="216000" indent="-216000">
                <a:spcBef>
                  <a:spcPts val="500"/>
                </a:spcBef>
                <a:spcAft>
                  <a:spcPts val="500"/>
                </a:spcAft>
                <a:buFont typeface="Wingdings" panose="05000000000000000000" pitchFamily="2" charset="2"/>
                <a:buChar char="§"/>
              </a:pPr>
              <a:endParaRPr lang="de-DE" sz="160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Rechteck 18">
              <a:extLst>
                <a:ext uri="{FF2B5EF4-FFF2-40B4-BE49-F238E27FC236}">
                  <a16:creationId xmlns:a16="http://schemas.microsoft.com/office/drawing/2014/main" id="{1B683E64-31DF-4738-9905-312430655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 flipH="1">
              <a:off x="7690993" y="3370162"/>
              <a:ext cx="216000" cy="216000"/>
            </a:xfrm>
            <a:custGeom>
              <a:avLst/>
              <a:gdLst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0 w 433387"/>
                <a:gd name="connsiteY4" fmla="*/ 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91440 w 433387"/>
                <a:gd name="connsiteY4" fmla="*/ 9144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0" fmla="*/ 433387 w 433387"/>
                <a:gd name="connsiteY0" fmla="*/ 0 h 433387"/>
                <a:gd name="connsiteX1" fmla="*/ 433387 w 433387"/>
                <a:gd name="connsiteY1" fmla="*/ 433387 h 433387"/>
                <a:gd name="connsiteX2" fmla="*/ 0 w 433387"/>
                <a:gd name="connsiteY2" fmla="*/ 433387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387" h="433387">
                  <a:moveTo>
                    <a:pt x="433387" y="0"/>
                  </a:moveTo>
                  <a:lnTo>
                    <a:pt x="433387" y="433387"/>
                  </a:lnTo>
                  <a:lnTo>
                    <a:pt x="0" y="433387"/>
                  </a:lnTo>
                </a:path>
              </a:pathLst>
            </a:custGeom>
            <a:noFill/>
            <a:ln w="571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216000" rIns="216000" bIns="216000" rtlCol="0" anchor="ctr" anchorCtr="0"/>
            <a:lstStyle/>
            <a:p>
              <a:pPr marL="216000" marR="0" lvl="0" indent="-216000" algn="l" defTabSz="4572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8685269-43E5-4E98-8FFD-10770E1CF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 flipH="1" flipV="1">
              <a:off x="7690993" y="4867643"/>
              <a:ext cx="216000" cy="216000"/>
            </a:xfrm>
            <a:custGeom>
              <a:avLst/>
              <a:gdLst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0 w 433387"/>
                <a:gd name="connsiteY4" fmla="*/ 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91440 w 433387"/>
                <a:gd name="connsiteY4" fmla="*/ 9144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0" fmla="*/ 433387 w 433387"/>
                <a:gd name="connsiteY0" fmla="*/ 0 h 433387"/>
                <a:gd name="connsiteX1" fmla="*/ 433387 w 433387"/>
                <a:gd name="connsiteY1" fmla="*/ 433387 h 433387"/>
                <a:gd name="connsiteX2" fmla="*/ 0 w 433387"/>
                <a:gd name="connsiteY2" fmla="*/ 433387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387" h="433387">
                  <a:moveTo>
                    <a:pt x="433387" y="0"/>
                  </a:moveTo>
                  <a:lnTo>
                    <a:pt x="433387" y="433387"/>
                  </a:lnTo>
                  <a:lnTo>
                    <a:pt x="0" y="433387"/>
                  </a:lnTo>
                </a:path>
              </a:pathLst>
            </a:custGeom>
            <a:noFill/>
            <a:ln w="571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216000" rIns="216000" bIns="216000" rtlCol="0" anchor="ctr" anchorCtr="0"/>
            <a:lstStyle/>
            <a:p>
              <a:pPr marL="216000" marR="0" lvl="0" indent="-216000" algn="l" defTabSz="4572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hteck 18">
              <a:extLst>
                <a:ext uri="{FF2B5EF4-FFF2-40B4-BE49-F238E27FC236}">
                  <a16:creationId xmlns:a16="http://schemas.microsoft.com/office/drawing/2014/main" id="{9C8DF7E8-8E34-4CA9-BB8F-EA73BFC57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 flipV="1">
              <a:off x="4665614" y="4869579"/>
              <a:ext cx="216000" cy="216000"/>
            </a:xfrm>
            <a:custGeom>
              <a:avLst/>
              <a:gdLst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0 w 433387"/>
                <a:gd name="connsiteY4" fmla="*/ 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91440 w 433387"/>
                <a:gd name="connsiteY4" fmla="*/ 9144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0" fmla="*/ 433387 w 433387"/>
                <a:gd name="connsiteY0" fmla="*/ 0 h 433387"/>
                <a:gd name="connsiteX1" fmla="*/ 433387 w 433387"/>
                <a:gd name="connsiteY1" fmla="*/ 433387 h 433387"/>
                <a:gd name="connsiteX2" fmla="*/ 0 w 433387"/>
                <a:gd name="connsiteY2" fmla="*/ 433387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387" h="433387">
                  <a:moveTo>
                    <a:pt x="433387" y="0"/>
                  </a:moveTo>
                  <a:lnTo>
                    <a:pt x="433387" y="433387"/>
                  </a:lnTo>
                  <a:lnTo>
                    <a:pt x="0" y="433387"/>
                  </a:lnTo>
                </a:path>
              </a:pathLst>
            </a:custGeom>
            <a:noFill/>
            <a:ln w="571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216000" rIns="216000" bIns="216000" rtlCol="0" anchor="ctr" anchorCtr="0"/>
            <a:lstStyle/>
            <a:p>
              <a:pPr marL="216000" marR="0" lvl="0" indent="-216000" algn="l" defTabSz="4572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Textplatzhalter 5">
              <a:extLst>
                <a:ext uri="{FF2B5EF4-FFF2-40B4-BE49-F238E27FC236}">
                  <a16:creationId xmlns:a16="http://schemas.microsoft.com/office/drawing/2014/main" id="{AD85C924-5A79-400B-9259-755E658CA12E}"/>
                </a:ext>
              </a:extLst>
            </p:cNvPr>
            <p:cNvSpPr txBox="1">
              <a:spLocks/>
            </p:cNvSpPr>
            <p:nvPr/>
          </p:nvSpPr>
          <p:spPr bwMode="blackGray">
            <a:xfrm>
              <a:off x="5207000" y="3152775"/>
              <a:ext cx="2159802" cy="216058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7539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7539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216000" indent="-216000" algn="l" defTabSz="97539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chemeClr val="bg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431800" indent="-216000" algn="l" defTabSz="97539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schemeClr val="bg1"/>
                </a:buClr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648000" indent="-216000" algn="l" defTabSz="97539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schemeClr val="bg1"/>
                </a:buClr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16000" indent="-216000" algn="l" defTabSz="97539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chemeClr val="bg1"/>
                </a:buClr>
                <a:buFont typeface="+mj-lt"/>
                <a:buAutoNum type="arabicPeriod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432000" indent="-216000" algn="l" defTabSz="97539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schemeClr val="bg1"/>
                </a:buClr>
                <a:buFont typeface="+mj-lt"/>
                <a:buAutoNum type="alphaLcPeriod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l" defTabSz="97539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7539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7" indent="0" algn="ctr" defTabSz="97539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de-DE" sz="2800" dirty="0">
                  <a:solidFill>
                    <a:prstClr val="white"/>
                  </a:solidFill>
                  <a:latin typeface="Segoe UI"/>
                </a:rPr>
                <a:t>c</a:t>
              </a:r>
              <a:r>
                <a:rPr kumimoji="0" lang="de-DE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a. 15 % </a:t>
              </a:r>
            </a:p>
            <a:p>
              <a:pPr marL="0" marR="0" lvl="0" indent="0" algn="ctr" defTabSz="97539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der Prüfungsleistung der Online-Prüfung zum Zertifikat DATEV-Führerschein </a:t>
              </a:r>
            </a:p>
          </p:txBody>
        </p: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0396A9D4-736A-4898-9166-F2E23B0D330E}"/>
              </a:ext>
            </a:extLst>
          </p:cNvPr>
          <p:cNvSpPr txBox="1">
            <a:spLocks/>
          </p:cNvSpPr>
          <p:nvPr/>
        </p:nvSpPr>
        <p:spPr bwMode="gray">
          <a:xfrm>
            <a:off x="8231188" y="1425575"/>
            <a:ext cx="3887789" cy="2592388"/>
          </a:xfrm>
          <a:custGeom>
            <a:avLst/>
            <a:gdLst>
              <a:gd name="connsiteX0" fmla="*/ 143398 w 3024187"/>
              <a:gd name="connsiteY0" fmla="*/ 0 h 2160587"/>
              <a:gd name="connsiteX1" fmla="*/ 2880789 w 3024187"/>
              <a:gd name="connsiteY1" fmla="*/ 0 h 2160587"/>
              <a:gd name="connsiteX2" fmla="*/ 3024187 w 3024187"/>
              <a:gd name="connsiteY2" fmla="*/ 143398 h 2160587"/>
              <a:gd name="connsiteX3" fmla="*/ 3024187 w 3024187"/>
              <a:gd name="connsiteY3" fmla="*/ 2017189 h 2160587"/>
              <a:gd name="connsiteX4" fmla="*/ 2880789 w 3024187"/>
              <a:gd name="connsiteY4" fmla="*/ 2160587 h 2160587"/>
              <a:gd name="connsiteX5" fmla="*/ 143398 w 3024187"/>
              <a:gd name="connsiteY5" fmla="*/ 2160587 h 2160587"/>
              <a:gd name="connsiteX6" fmla="*/ 0 w 3024187"/>
              <a:gd name="connsiteY6" fmla="*/ 2017189 h 2160587"/>
              <a:gd name="connsiteX7" fmla="*/ 0 w 3024187"/>
              <a:gd name="connsiteY7" fmla="*/ 143398 h 2160587"/>
              <a:gd name="connsiteX8" fmla="*/ 143398 w 3024187"/>
              <a:gd name="connsiteY8" fmla="*/ 0 h 21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4187" h="2160587">
                <a:moveTo>
                  <a:pt x="143398" y="0"/>
                </a:moveTo>
                <a:lnTo>
                  <a:pt x="2880789" y="0"/>
                </a:lnTo>
                <a:cubicBezTo>
                  <a:pt x="2959986" y="0"/>
                  <a:pt x="3024187" y="64201"/>
                  <a:pt x="3024187" y="143398"/>
                </a:cubicBezTo>
                <a:lnTo>
                  <a:pt x="3024187" y="2017189"/>
                </a:lnTo>
                <a:cubicBezTo>
                  <a:pt x="3024187" y="2096386"/>
                  <a:pt x="2959986" y="2160587"/>
                  <a:pt x="2880789" y="2160587"/>
                </a:cubicBezTo>
                <a:lnTo>
                  <a:pt x="143398" y="2160587"/>
                </a:lnTo>
                <a:cubicBezTo>
                  <a:pt x="64201" y="2160587"/>
                  <a:pt x="0" y="2096386"/>
                  <a:pt x="0" y="2017189"/>
                </a:cubicBezTo>
                <a:lnTo>
                  <a:pt x="0" y="143398"/>
                </a:lnTo>
                <a:cubicBezTo>
                  <a:pt x="0" y="64201"/>
                  <a:pt x="64201" y="0"/>
                  <a:pt x="143398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vert="horz" wrap="square" lIns="216000" tIns="216000" rIns="216000" bIns="216000" rtlCol="0" anchor="ctr">
            <a:noAutofit/>
          </a:bodyPr>
          <a:lstStyle>
            <a:lvl1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318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16000" indent="-21600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4320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lphaL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7" indent="0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Inhalte (Auswahl)</a:t>
            </a:r>
          </a:p>
          <a:p>
            <a:pPr marL="180975" marR="0" lvl="7" indent="-180975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sz="1600" b="0" dirty="0">
                <a:solidFill>
                  <a:prstClr val="white"/>
                </a:solidFill>
                <a:latin typeface="Segoe UI"/>
              </a:rPr>
              <a:t>Berufsbild Steuerberater (Historie, Tätigkeit, Berufsrecht, Prüfung)</a:t>
            </a:r>
          </a:p>
          <a:p>
            <a:pPr marL="180975" marR="0" lvl="7" indent="-180975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Struktur des steuerberatenden Berufsstandes (Kammern, Verbände, Kanzleien)</a:t>
            </a:r>
          </a:p>
          <a:p>
            <a:pPr marL="180975" marR="0" lvl="7" indent="-180975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sz="1600" b="0" dirty="0">
                <a:solidFill>
                  <a:prstClr val="white"/>
                </a:solidFill>
                <a:latin typeface="Segoe UI"/>
              </a:rPr>
              <a:t>Trend und Entwicklungen der Branche (insb. Digitalisierung)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AFC51D1-9FFA-42FA-A74B-7661EFD3AF2E}"/>
              </a:ext>
            </a:extLst>
          </p:cNvPr>
          <p:cNvSpPr txBox="1">
            <a:spLocks/>
          </p:cNvSpPr>
          <p:nvPr/>
        </p:nvSpPr>
        <p:spPr bwMode="gray">
          <a:xfrm>
            <a:off x="8231184" y="4233565"/>
            <a:ext cx="3887789" cy="2592387"/>
          </a:xfrm>
          <a:custGeom>
            <a:avLst/>
            <a:gdLst>
              <a:gd name="connsiteX0" fmla="*/ 143398 w 3024187"/>
              <a:gd name="connsiteY0" fmla="*/ 0 h 2160587"/>
              <a:gd name="connsiteX1" fmla="*/ 2880789 w 3024187"/>
              <a:gd name="connsiteY1" fmla="*/ 0 h 2160587"/>
              <a:gd name="connsiteX2" fmla="*/ 3024187 w 3024187"/>
              <a:gd name="connsiteY2" fmla="*/ 143398 h 2160587"/>
              <a:gd name="connsiteX3" fmla="*/ 3024187 w 3024187"/>
              <a:gd name="connsiteY3" fmla="*/ 2017189 h 2160587"/>
              <a:gd name="connsiteX4" fmla="*/ 2880789 w 3024187"/>
              <a:gd name="connsiteY4" fmla="*/ 2160587 h 2160587"/>
              <a:gd name="connsiteX5" fmla="*/ 143398 w 3024187"/>
              <a:gd name="connsiteY5" fmla="*/ 2160587 h 2160587"/>
              <a:gd name="connsiteX6" fmla="*/ 0 w 3024187"/>
              <a:gd name="connsiteY6" fmla="*/ 2017189 h 2160587"/>
              <a:gd name="connsiteX7" fmla="*/ 0 w 3024187"/>
              <a:gd name="connsiteY7" fmla="*/ 143398 h 2160587"/>
              <a:gd name="connsiteX8" fmla="*/ 143398 w 3024187"/>
              <a:gd name="connsiteY8" fmla="*/ 0 h 21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4187" h="2160587">
                <a:moveTo>
                  <a:pt x="143398" y="0"/>
                </a:moveTo>
                <a:lnTo>
                  <a:pt x="2880789" y="0"/>
                </a:lnTo>
                <a:cubicBezTo>
                  <a:pt x="2959986" y="0"/>
                  <a:pt x="3024187" y="64201"/>
                  <a:pt x="3024187" y="143398"/>
                </a:cubicBezTo>
                <a:lnTo>
                  <a:pt x="3024187" y="2017189"/>
                </a:lnTo>
                <a:cubicBezTo>
                  <a:pt x="3024187" y="2096386"/>
                  <a:pt x="2959986" y="2160587"/>
                  <a:pt x="2880789" y="2160587"/>
                </a:cubicBezTo>
                <a:lnTo>
                  <a:pt x="143398" y="2160587"/>
                </a:lnTo>
                <a:cubicBezTo>
                  <a:pt x="64201" y="2160587"/>
                  <a:pt x="0" y="2096386"/>
                  <a:pt x="0" y="2017189"/>
                </a:cubicBezTo>
                <a:lnTo>
                  <a:pt x="0" y="143398"/>
                </a:lnTo>
                <a:cubicBezTo>
                  <a:pt x="0" y="64201"/>
                  <a:pt x="64201" y="0"/>
                  <a:pt x="143398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vert="horz" wrap="square" lIns="216000" tIns="216000" rIns="216000" bIns="216000" rtlCol="0" anchor="ctr">
            <a:noAutofit/>
          </a:bodyPr>
          <a:lstStyle>
            <a:lvl1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318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16000" indent="-21600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4320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lphaL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7" indent="0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Dauer</a:t>
            </a:r>
          </a:p>
          <a:p>
            <a:pPr marL="180975" marR="0" lvl="0" indent="-180975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>
                <a:solidFill>
                  <a:prstClr val="white"/>
                </a:solidFill>
                <a:latin typeface="Segoe UI"/>
              </a:rPr>
              <a:t>Ind</a:t>
            </a: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ividuell (</a:t>
            </a:r>
            <a:r>
              <a:rPr lang="de-DE" dirty="0">
                <a:solidFill>
                  <a:prstClr val="white"/>
                </a:solidFill>
                <a:latin typeface="Segoe UI"/>
              </a:rPr>
              <a:t>Selbstlernkomponente)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80975" marR="0" lvl="0" indent="-180975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>
                <a:solidFill>
                  <a:prstClr val="white"/>
                </a:solidFill>
                <a:latin typeface="Segoe UI"/>
              </a:rPr>
              <a:t>Mind. 2 Stunden </a:t>
            </a:r>
          </a:p>
          <a:p>
            <a:pPr marL="180975" marR="0" lvl="0" indent="-180975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Einteilbar (z. B. nach Kapiteln)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476ACA-B7B9-46F1-AC30-8EEC17C2ADE2}"/>
              </a:ext>
            </a:extLst>
          </p:cNvPr>
          <p:cNvSpPr txBox="1">
            <a:spLocks/>
          </p:cNvSpPr>
          <p:nvPr/>
        </p:nvSpPr>
        <p:spPr bwMode="gray">
          <a:xfrm>
            <a:off x="454025" y="4233565"/>
            <a:ext cx="3887788" cy="2592387"/>
          </a:xfrm>
          <a:custGeom>
            <a:avLst/>
            <a:gdLst>
              <a:gd name="connsiteX0" fmla="*/ 143398 w 3024187"/>
              <a:gd name="connsiteY0" fmla="*/ 0 h 2160587"/>
              <a:gd name="connsiteX1" fmla="*/ 2880789 w 3024187"/>
              <a:gd name="connsiteY1" fmla="*/ 0 h 2160587"/>
              <a:gd name="connsiteX2" fmla="*/ 3024187 w 3024187"/>
              <a:gd name="connsiteY2" fmla="*/ 143398 h 2160587"/>
              <a:gd name="connsiteX3" fmla="*/ 3024187 w 3024187"/>
              <a:gd name="connsiteY3" fmla="*/ 2017189 h 2160587"/>
              <a:gd name="connsiteX4" fmla="*/ 2880789 w 3024187"/>
              <a:gd name="connsiteY4" fmla="*/ 2160587 h 2160587"/>
              <a:gd name="connsiteX5" fmla="*/ 143398 w 3024187"/>
              <a:gd name="connsiteY5" fmla="*/ 2160587 h 2160587"/>
              <a:gd name="connsiteX6" fmla="*/ 0 w 3024187"/>
              <a:gd name="connsiteY6" fmla="*/ 2017189 h 2160587"/>
              <a:gd name="connsiteX7" fmla="*/ 0 w 3024187"/>
              <a:gd name="connsiteY7" fmla="*/ 143398 h 2160587"/>
              <a:gd name="connsiteX8" fmla="*/ 143398 w 3024187"/>
              <a:gd name="connsiteY8" fmla="*/ 0 h 21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4187" h="2160587">
                <a:moveTo>
                  <a:pt x="143398" y="0"/>
                </a:moveTo>
                <a:lnTo>
                  <a:pt x="2880789" y="0"/>
                </a:lnTo>
                <a:cubicBezTo>
                  <a:pt x="2959986" y="0"/>
                  <a:pt x="3024187" y="64201"/>
                  <a:pt x="3024187" y="143398"/>
                </a:cubicBezTo>
                <a:lnTo>
                  <a:pt x="3024187" y="2017189"/>
                </a:lnTo>
                <a:cubicBezTo>
                  <a:pt x="3024187" y="2096386"/>
                  <a:pt x="2959986" y="2160587"/>
                  <a:pt x="2880789" y="2160587"/>
                </a:cubicBezTo>
                <a:lnTo>
                  <a:pt x="143398" y="2160587"/>
                </a:lnTo>
                <a:cubicBezTo>
                  <a:pt x="64201" y="2160587"/>
                  <a:pt x="0" y="2096386"/>
                  <a:pt x="0" y="2017189"/>
                </a:cubicBezTo>
                <a:lnTo>
                  <a:pt x="0" y="143398"/>
                </a:lnTo>
                <a:cubicBezTo>
                  <a:pt x="0" y="64201"/>
                  <a:pt x="64201" y="0"/>
                  <a:pt x="143398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vert="horz" wrap="square" lIns="216000" tIns="216000" rIns="216000" bIns="216000" rtlCol="0" anchor="ctr">
            <a:noAutofit/>
          </a:bodyPr>
          <a:lstStyle>
            <a:lvl1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318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16000" indent="-21600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4320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lphaL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7" indent="0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Medien</a:t>
            </a:r>
          </a:p>
          <a:p>
            <a:pPr marL="180975" marR="0" lvl="0" indent="-180975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E-Learning mit PDF-Skript, Videos, Quiz u. v. m. auf der Lernplattform </a:t>
            </a: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DATEV Students</a:t>
            </a:r>
            <a:r>
              <a:rPr lang="de-DE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online</a:t>
            </a: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unter: </a:t>
            </a:r>
            <a:b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lang="de-DE" b="0" i="0" u="sng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https://go.datev.de/suyd7</a:t>
            </a:r>
            <a:br>
              <a:rPr lang="de-DE" b="0" i="0" u="sng" dirty="0">
                <a:effectLst/>
                <a:latin typeface="Segoe UI" panose="020B0502040204020203" pitchFamily="34" charset="0"/>
              </a:rPr>
            </a:br>
            <a:br>
              <a:rPr lang="de-DE" b="0" i="0" u="sng" dirty="0">
                <a:effectLst/>
                <a:latin typeface="Segoe UI" panose="020B0502040204020203" pitchFamily="34" charset="0"/>
              </a:rPr>
            </a:br>
            <a:r>
              <a:rPr kumimoji="0" lang="de-DE" strike="noStrike" kern="1200" cap="none" spc="0" normalizeH="0" baseline="0" noProof="0" dirty="0">
                <a:ln>
                  <a:noFill/>
                </a:ln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Das Berufsbild Steuerberatung – Fakten, Trends &amp; Hintergrundwissen</a:t>
            </a:r>
            <a:endParaRPr kumimoji="0" lang="de-DE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61EF0BC-E861-416E-9DD9-0753CD802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80AF31-C485-40CC-BE25-2ECD8510807C}" type="datetime1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17.11.2024</a:t>
            </a:fld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8BC68CE-9922-4808-9B14-B8F83F88C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Hier kann eine Fußzeile stehen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9414F7D-0946-4A76-9FD9-4F487EEE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2FFA8-16F3-4D16-935C-858579C7B661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04579281-8FDF-1360-EAD8-1878A489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0"/>
            <a:ext cx="11233150" cy="1425575"/>
          </a:xfrm>
        </p:spPr>
        <p:txBody>
          <a:bodyPr/>
          <a:lstStyle/>
          <a:p>
            <a:r>
              <a:rPr lang="de-DE" dirty="0"/>
              <a:t>Modul 1 – Grundlagen des Berufsstands im Detail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73EDA9D-74D8-2736-F3BC-B4D9EB060D71}"/>
              </a:ext>
            </a:extLst>
          </p:cNvPr>
          <p:cNvGrpSpPr/>
          <p:nvPr/>
        </p:nvGrpSpPr>
        <p:grpSpPr>
          <a:xfrm>
            <a:off x="454025" y="1071657"/>
            <a:ext cx="4211414" cy="2946307"/>
            <a:chOff x="454025" y="1071657"/>
            <a:chExt cx="4211414" cy="2946307"/>
          </a:xfrm>
        </p:grpSpPr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94299CF4-FBD0-4FB3-8DA3-AF2D4AFFA1F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54025" y="1425576"/>
              <a:ext cx="3887788" cy="2592388"/>
            </a:xfrm>
            <a:custGeom>
              <a:avLst/>
              <a:gdLst>
                <a:gd name="connsiteX0" fmla="*/ 143398 w 3024187"/>
                <a:gd name="connsiteY0" fmla="*/ 0 h 2160587"/>
                <a:gd name="connsiteX1" fmla="*/ 2880789 w 3024187"/>
                <a:gd name="connsiteY1" fmla="*/ 0 h 2160587"/>
                <a:gd name="connsiteX2" fmla="*/ 3024187 w 3024187"/>
                <a:gd name="connsiteY2" fmla="*/ 143398 h 2160587"/>
                <a:gd name="connsiteX3" fmla="*/ 3024187 w 3024187"/>
                <a:gd name="connsiteY3" fmla="*/ 2017189 h 2160587"/>
                <a:gd name="connsiteX4" fmla="*/ 2880789 w 3024187"/>
                <a:gd name="connsiteY4" fmla="*/ 2160587 h 2160587"/>
                <a:gd name="connsiteX5" fmla="*/ 143398 w 3024187"/>
                <a:gd name="connsiteY5" fmla="*/ 2160587 h 2160587"/>
                <a:gd name="connsiteX6" fmla="*/ 0 w 3024187"/>
                <a:gd name="connsiteY6" fmla="*/ 2017189 h 2160587"/>
                <a:gd name="connsiteX7" fmla="*/ 0 w 3024187"/>
                <a:gd name="connsiteY7" fmla="*/ 143398 h 2160587"/>
                <a:gd name="connsiteX8" fmla="*/ 143398 w 3024187"/>
                <a:gd name="connsiteY8" fmla="*/ 0 h 216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4187" h="2160587">
                  <a:moveTo>
                    <a:pt x="143398" y="0"/>
                  </a:moveTo>
                  <a:lnTo>
                    <a:pt x="2880789" y="0"/>
                  </a:lnTo>
                  <a:cubicBezTo>
                    <a:pt x="2959986" y="0"/>
                    <a:pt x="3024187" y="64201"/>
                    <a:pt x="3024187" y="143398"/>
                  </a:cubicBezTo>
                  <a:lnTo>
                    <a:pt x="3024187" y="2017189"/>
                  </a:lnTo>
                  <a:cubicBezTo>
                    <a:pt x="3024187" y="2096386"/>
                    <a:pt x="2959986" y="2160587"/>
                    <a:pt x="2880789" y="2160587"/>
                  </a:cubicBezTo>
                  <a:lnTo>
                    <a:pt x="143398" y="2160587"/>
                  </a:lnTo>
                  <a:cubicBezTo>
                    <a:pt x="64201" y="2160587"/>
                    <a:pt x="0" y="2096386"/>
                    <a:pt x="0" y="2017189"/>
                  </a:cubicBezTo>
                  <a:lnTo>
                    <a:pt x="0" y="143398"/>
                  </a:lnTo>
                  <a:cubicBezTo>
                    <a:pt x="0" y="64201"/>
                    <a:pt x="64201" y="0"/>
                    <a:pt x="143398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</p:spPr>
          <p:txBody>
            <a:bodyPr vert="horz" wrap="square" lIns="216000" tIns="216000" rIns="216000" bIns="216000" rtlCol="0" anchor="ctr">
              <a:noAutofit/>
            </a:bodyPr>
            <a:lstStyle>
              <a:defPPr>
                <a:defRPr lang="en-US"/>
              </a:defPPr>
              <a:lvl1pPr marR="0" lvl="0" indent="0" defTabSz="975390" fontAlgn="auto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</a:defRPr>
              </a:lvl1pPr>
              <a:lvl2pPr marL="0" indent="0" defTabSz="975390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600" b="1">
                  <a:solidFill>
                    <a:schemeClr val="bg1"/>
                  </a:solidFill>
                </a:defRPr>
              </a:lvl2pPr>
              <a:lvl3pPr marL="216000" marR="0" lvl="2" indent="-216000" defTabSz="975390" fontAlgn="auto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prstClr val="white"/>
                </a:buClr>
                <a:buSzTx/>
                <a:buFont typeface="Wingdings" panose="05000000000000000000" pitchFamily="2" charset="2"/>
                <a:buChar char="§"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</a:defRPr>
              </a:lvl3pPr>
              <a:lvl4pPr marL="431800" indent="-216000" defTabSz="975390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schemeClr val="bg1"/>
                </a:buClr>
                <a:buFont typeface="Symbol" panose="05050102010706020507" pitchFamily="18" charset="2"/>
                <a:buChar char="-"/>
                <a:defRPr sz="1600">
                  <a:solidFill>
                    <a:schemeClr val="bg1"/>
                  </a:solidFill>
                </a:defRPr>
              </a:lvl4pPr>
              <a:lvl5pPr marL="648000" indent="-216000" defTabSz="975390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schemeClr val="bg1"/>
                </a:buClr>
                <a:buFont typeface="Symbol" panose="05050102010706020507" pitchFamily="18" charset="2"/>
                <a:buChar char="-"/>
                <a:defRPr sz="1600">
                  <a:solidFill>
                    <a:schemeClr val="bg1"/>
                  </a:solidFill>
                </a:defRPr>
              </a:lvl5pPr>
              <a:lvl6pPr marL="216000" indent="-216000" defTabSz="975390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chemeClr val="bg1"/>
                </a:buClr>
                <a:buFont typeface="+mj-lt"/>
                <a:buAutoNum type="arabicPeriod"/>
                <a:defRPr sz="1600">
                  <a:solidFill>
                    <a:schemeClr val="bg1"/>
                  </a:solidFill>
                </a:defRPr>
              </a:lvl6pPr>
              <a:lvl7pPr marL="432000" indent="-216000" defTabSz="975390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schemeClr val="bg1"/>
                </a:buClr>
                <a:buFont typeface="+mj-lt"/>
                <a:buAutoNum type="alphaLcPeriod"/>
                <a:defRPr sz="1600">
                  <a:solidFill>
                    <a:schemeClr val="bg1"/>
                  </a:solidFill>
                </a:defRPr>
              </a:lvl7pPr>
              <a:lvl8pPr marL="0" marR="0" lvl="7" indent="0" defTabSz="975390" fontAlgn="auto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</a:defRPr>
              </a:lvl8pPr>
              <a:lvl9pPr marL="0" indent="0" defTabSz="975390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800">
                  <a:solidFill>
                    <a:schemeClr val="bg1"/>
                  </a:solidFill>
                </a:defRPr>
              </a:lvl9pPr>
            </a:lstStyle>
            <a:p>
              <a:pPr lvl="7"/>
              <a:r>
                <a:rPr lang="de-DE" sz="1600" dirty="0"/>
                <a:t>Beschreibung</a:t>
              </a:r>
            </a:p>
            <a:p>
              <a:pPr marL="180975" marR="0" lvl="0" indent="-180975" defTabSz="577850" rtl="0" eaLnBrk="1" fontAlgn="auto" latinLnBrk="0" hangingPunct="1">
                <a:spcBef>
                  <a:spcPct val="0"/>
                </a:spcBef>
                <a:spcAft>
                  <a:spcPct val="350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de-DE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E-Learning zum Berufs- und Branchenwissen, </a:t>
              </a:r>
              <a:br>
                <a:rPr kumimoji="0" lang="de-DE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de-DE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z. B. </a:t>
              </a:r>
              <a:r>
                <a:rPr lang="de-DE" dirty="0">
                  <a:solidFill>
                    <a:srgbClr val="FFFFFF"/>
                  </a:solidFill>
                  <a:latin typeface="Segoe UI"/>
                </a:rPr>
                <a:t>Berufsbild, Berufsstand, Branchentrends/-entwicklungen </a:t>
              </a:r>
            </a:p>
            <a:p>
              <a:pPr marL="180975" marR="0" lvl="0" indent="-180975" defTabSz="577850" rtl="0" eaLnBrk="1" fontAlgn="auto" latinLnBrk="0" hangingPunct="1">
                <a:spcBef>
                  <a:spcPct val="0"/>
                </a:spcBef>
                <a:spcAft>
                  <a:spcPct val="350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de-DE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rPr>
                <a:t>Selbstlernkomponente</a:t>
              </a:r>
              <a:endPara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1C7969F-F0F9-8DC4-50DE-C56021A1EEC4}"/>
                </a:ext>
              </a:extLst>
            </p:cNvPr>
            <p:cNvGrpSpPr/>
            <p:nvPr/>
          </p:nvGrpSpPr>
          <p:grpSpPr>
            <a:xfrm>
              <a:off x="4018185" y="1071657"/>
              <a:ext cx="647254" cy="707943"/>
              <a:chOff x="4018185" y="1071657"/>
              <a:chExt cx="647254" cy="707943"/>
            </a:xfrm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5B8899AF-B752-AA47-9D3F-0485D3964822}"/>
                  </a:ext>
                </a:extLst>
              </p:cNvPr>
              <p:cNvSpPr/>
              <p:nvPr/>
            </p:nvSpPr>
            <p:spPr bwMode="gray">
              <a:xfrm>
                <a:off x="4018185" y="1071657"/>
                <a:ext cx="647254" cy="707943"/>
              </a:xfrm>
              <a:custGeom>
                <a:avLst/>
                <a:gdLst>
                  <a:gd name="connsiteX0" fmla="*/ 46578 w 589883"/>
                  <a:gd name="connsiteY0" fmla="*/ 648748 h 648747"/>
                  <a:gd name="connsiteX1" fmla="*/ 219552 w 589883"/>
                  <a:gd name="connsiteY1" fmla="*/ 648748 h 648747"/>
                  <a:gd name="connsiteX2" fmla="*/ 248127 w 589883"/>
                  <a:gd name="connsiteY2" fmla="*/ 620173 h 648747"/>
                  <a:gd name="connsiteX3" fmla="*/ 248127 w 589883"/>
                  <a:gd name="connsiteY3" fmla="*/ 537972 h 648747"/>
                  <a:gd name="connsiteX4" fmla="*/ 266891 w 589883"/>
                  <a:gd name="connsiteY4" fmla="*/ 519208 h 648747"/>
                  <a:gd name="connsiteX5" fmla="*/ 322898 w 589883"/>
                  <a:gd name="connsiteY5" fmla="*/ 519208 h 648747"/>
                  <a:gd name="connsiteX6" fmla="*/ 341662 w 589883"/>
                  <a:gd name="connsiteY6" fmla="*/ 537972 h 648747"/>
                  <a:gd name="connsiteX7" fmla="*/ 341662 w 589883"/>
                  <a:gd name="connsiteY7" fmla="*/ 620173 h 648747"/>
                  <a:gd name="connsiteX8" fmla="*/ 370237 w 589883"/>
                  <a:gd name="connsiteY8" fmla="*/ 648748 h 648747"/>
                  <a:gd name="connsiteX9" fmla="*/ 543211 w 589883"/>
                  <a:gd name="connsiteY9" fmla="*/ 648748 h 648747"/>
                  <a:gd name="connsiteX10" fmla="*/ 589884 w 589883"/>
                  <a:gd name="connsiteY10" fmla="*/ 602075 h 648747"/>
                  <a:gd name="connsiteX11" fmla="*/ 589884 w 589883"/>
                  <a:gd name="connsiteY11" fmla="*/ 113538 h 648747"/>
                  <a:gd name="connsiteX12" fmla="*/ 579978 w 589883"/>
                  <a:gd name="connsiteY12" fmla="*/ 92297 h 648747"/>
                  <a:gd name="connsiteX13" fmla="*/ 495872 w 589883"/>
                  <a:gd name="connsiteY13" fmla="*/ 21526 h 648747"/>
                  <a:gd name="connsiteX14" fmla="*/ 436722 w 589883"/>
                  <a:gd name="connsiteY14" fmla="*/ 0 h 648747"/>
                  <a:gd name="connsiteX15" fmla="*/ 153639 w 589883"/>
                  <a:gd name="connsiteY15" fmla="*/ 0 h 648747"/>
                  <a:gd name="connsiteX16" fmla="*/ 94679 w 589883"/>
                  <a:gd name="connsiteY16" fmla="*/ 21431 h 648747"/>
                  <a:gd name="connsiteX17" fmla="*/ 9906 w 589883"/>
                  <a:gd name="connsiteY17" fmla="*/ 92488 h 648747"/>
                  <a:gd name="connsiteX18" fmla="*/ 0 w 589883"/>
                  <a:gd name="connsiteY18" fmla="*/ 113824 h 648747"/>
                  <a:gd name="connsiteX19" fmla="*/ 0 w 589883"/>
                  <a:gd name="connsiteY19" fmla="*/ 602171 h 648747"/>
                  <a:gd name="connsiteX20" fmla="*/ 46578 w 589883"/>
                  <a:gd name="connsiteY20" fmla="*/ 648748 h 64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9883" h="648747">
                    <a:moveTo>
                      <a:pt x="46578" y="648748"/>
                    </a:moveTo>
                    <a:lnTo>
                      <a:pt x="219552" y="648748"/>
                    </a:lnTo>
                    <a:cubicBezTo>
                      <a:pt x="235363" y="648748"/>
                      <a:pt x="248127" y="635984"/>
                      <a:pt x="248127" y="620173"/>
                    </a:cubicBezTo>
                    <a:lnTo>
                      <a:pt x="248127" y="537972"/>
                    </a:lnTo>
                    <a:cubicBezTo>
                      <a:pt x="248127" y="527590"/>
                      <a:pt x="256509" y="519208"/>
                      <a:pt x="266891" y="519208"/>
                    </a:cubicBezTo>
                    <a:lnTo>
                      <a:pt x="322898" y="519208"/>
                    </a:lnTo>
                    <a:cubicBezTo>
                      <a:pt x="333280" y="519208"/>
                      <a:pt x="341662" y="527590"/>
                      <a:pt x="341662" y="537972"/>
                    </a:cubicBezTo>
                    <a:lnTo>
                      <a:pt x="341662" y="620173"/>
                    </a:lnTo>
                    <a:cubicBezTo>
                      <a:pt x="341662" y="635984"/>
                      <a:pt x="354521" y="648748"/>
                      <a:pt x="370237" y="648748"/>
                    </a:cubicBezTo>
                    <a:lnTo>
                      <a:pt x="543211" y="648748"/>
                    </a:lnTo>
                    <a:cubicBezTo>
                      <a:pt x="569024" y="648748"/>
                      <a:pt x="589884" y="627793"/>
                      <a:pt x="589884" y="602075"/>
                    </a:cubicBezTo>
                    <a:lnTo>
                      <a:pt x="589884" y="113538"/>
                    </a:lnTo>
                    <a:cubicBezTo>
                      <a:pt x="589884" y="105347"/>
                      <a:pt x="586264" y="97536"/>
                      <a:pt x="579978" y="92297"/>
                    </a:cubicBezTo>
                    <a:lnTo>
                      <a:pt x="495872" y="21526"/>
                    </a:lnTo>
                    <a:cubicBezTo>
                      <a:pt x="479298" y="7620"/>
                      <a:pt x="458343" y="0"/>
                      <a:pt x="436722" y="0"/>
                    </a:cubicBezTo>
                    <a:lnTo>
                      <a:pt x="153639" y="0"/>
                    </a:lnTo>
                    <a:cubicBezTo>
                      <a:pt x="132112" y="0"/>
                      <a:pt x="111157" y="7620"/>
                      <a:pt x="94679" y="21431"/>
                    </a:cubicBezTo>
                    <a:lnTo>
                      <a:pt x="9906" y="92488"/>
                    </a:lnTo>
                    <a:cubicBezTo>
                      <a:pt x="3620" y="97726"/>
                      <a:pt x="0" y="105537"/>
                      <a:pt x="0" y="113824"/>
                    </a:cubicBezTo>
                    <a:lnTo>
                      <a:pt x="0" y="602171"/>
                    </a:lnTo>
                    <a:cubicBezTo>
                      <a:pt x="-95" y="627793"/>
                      <a:pt x="20765" y="648748"/>
                      <a:pt x="46578" y="6487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8C64F69F-0B48-C058-F932-4BFF1FCF96E2}"/>
                  </a:ext>
                </a:extLst>
              </p:cNvPr>
              <p:cNvSpPr/>
              <p:nvPr/>
            </p:nvSpPr>
            <p:spPr bwMode="gray">
              <a:xfrm>
                <a:off x="4038984" y="1092340"/>
                <a:ext cx="605657" cy="666470"/>
              </a:xfrm>
              <a:custGeom>
                <a:avLst/>
                <a:gdLst>
                  <a:gd name="connsiteX0" fmla="*/ 542449 w 551973"/>
                  <a:gd name="connsiteY0" fmla="*/ 103251 h 610742"/>
                  <a:gd name="connsiteX1" fmla="*/ 9525 w 551973"/>
                  <a:gd name="connsiteY1" fmla="*/ 103251 h 610742"/>
                  <a:gd name="connsiteX2" fmla="*/ 0 w 551973"/>
                  <a:gd name="connsiteY2" fmla="*/ 112776 h 610742"/>
                  <a:gd name="connsiteX3" fmla="*/ 0 w 551973"/>
                  <a:gd name="connsiteY3" fmla="*/ 583311 h 610742"/>
                  <a:gd name="connsiteX4" fmla="*/ 28194 w 551973"/>
                  <a:gd name="connsiteY4" fmla="*/ 610743 h 610742"/>
                  <a:gd name="connsiteX5" fmla="*/ 200597 w 551973"/>
                  <a:gd name="connsiteY5" fmla="*/ 610743 h 610742"/>
                  <a:gd name="connsiteX6" fmla="*/ 210122 w 551973"/>
                  <a:gd name="connsiteY6" fmla="*/ 601218 h 610742"/>
                  <a:gd name="connsiteX7" fmla="*/ 210122 w 551973"/>
                  <a:gd name="connsiteY7" fmla="*/ 519208 h 610742"/>
                  <a:gd name="connsiteX8" fmla="*/ 248222 w 551973"/>
                  <a:gd name="connsiteY8" fmla="*/ 481108 h 610742"/>
                  <a:gd name="connsiteX9" fmla="*/ 303752 w 551973"/>
                  <a:gd name="connsiteY9" fmla="*/ 481108 h 610742"/>
                  <a:gd name="connsiteX10" fmla="*/ 341852 w 551973"/>
                  <a:gd name="connsiteY10" fmla="*/ 519208 h 610742"/>
                  <a:gd name="connsiteX11" fmla="*/ 341852 w 551973"/>
                  <a:gd name="connsiteY11" fmla="*/ 601218 h 610742"/>
                  <a:gd name="connsiteX12" fmla="*/ 351377 w 551973"/>
                  <a:gd name="connsiteY12" fmla="*/ 610743 h 610742"/>
                  <a:gd name="connsiteX13" fmla="*/ 523780 w 551973"/>
                  <a:gd name="connsiteY13" fmla="*/ 610743 h 610742"/>
                  <a:gd name="connsiteX14" fmla="*/ 551974 w 551973"/>
                  <a:gd name="connsiteY14" fmla="*/ 583311 h 610742"/>
                  <a:gd name="connsiteX15" fmla="*/ 551974 w 551973"/>
                  <a:gd name="connsiteY15" fmla="*/ 112776 h 610742"/>
                  <a:gd name="connsiteX16" fmla="*/ 542449 w 551973"/>
                  <a:gd name="connsiteY16" fmla="*/ 103251 h 610742"/>
                  <a:gd name="connsiteX17" fmla="*/ 201835 w 551973"/>
                  <a:gd name="connsiteY17" fmla="*/ 364808 h 610742"/>
                  <a:gd name="connsiteX18" fmla="*/ 185261 w 551973"/>
                  <a:gd name="connsiteY18" fmla="*/ 381857 h 610742"/>
                  <a:gd name="connsiteX19" fmla="*/ 161354 w 551973"/>
                  <a:gd name="connsiteY19" fmla="*/ 391382 h 610742"/>
                  <a:gd name="connsiteX20" fmla="*/ 132779 w 551973"/>
                  <a:gd name="connsiteY20" fmla="*/ 394335 h 610742"/>
                  <a:gd name="connsiteX21" fmla="*/ 120396 w 551973"/>
                  <a:gd name="connsiteY21" fmla="*/ 393573 h 610742"/>
                  <a:gd name="connsiteX22" fmla="*/ 105442 w 551973"/>
                  <a:gd name="connsiteY22" fmla="*/ 391382 h 610742"/>
                  <a:gd name="connsiteX23" fmla="*/ 90964 w 551973"/>
                  <a:gd name="connsiteY23" fmla="*/ 387858 h 610742"/>
                  <a:gd name="connsiteX24" fmla="*/ 79915 w 551973"/>
                  <a:gd name="connsiteY24" fmla="*/ 383096 h 610742"/>
                  <a:gd name="connsiteX25" fmla="*/ 79915 w 551973"/>
                  <a:gd name="connsiteY25" fmla="*/ 348901 h 610742"/>
                  <a:gd name="connsiteX26" fmla="*/ 90869 w 551973"/>
                  <a:gd name="connsiteY26" fmla="*/ 356426 h 610742"/>
                  <a:gd name="connsiteX27" fmla="*/ 104299 w 551973"/>
                  <a:gd name="connsiteY27" fmla="*/ 362045 h 610742"/>
                  <a:gd name="connsiteX28" fmla="*/ 118491 w 551973"/>
                  <a:gd name="connsiteY28" fmla="*/ 365570 h 610742"/>
                  <a:gd name="connsiteX29" fmla="*/ 131636 w 551973"/>
                  <a:gd name="connsiteY29" fmla="*/ 366808 h 610742"/>
                  <a:gd name="connsiteX30" fmla="*/ 162782 w 551973"/>
                  <a:gd name="connsiteY30" fmla="*/ 359855 h 610742"/>
                  <a:gd name="connsiteX31" fmla="*/ 173069 w 551973"/>
                  <a:gd name="connsiteY31" fmla="*/ 339662 h 610742"/>
                  <a:gd name="connsiteX32" fmla="*/ 169640 w 551973"/>
                  <a:gd name="connsiteY32" fmla="*/ 327279 h 610742"/>
                  <a:gd name="connsiteX33" fmla="*/ 160115 w 551973"/>
                  <a:gd name="connsiteY33" fmla="*/ 317754 h 610742"/>
                  <a:gd name="connsiteX34" fmla="*/ 145637 w 551973"/>
                  <a:gd name="connsiteY34" fmla="*/ 309467 h 610742"/>
                  <a:gd name="connsiteX35" fmla="*/ 127826 w 551973"/>
                  <a:gd name="connsiteY35" fmla="*/ 301181 h 610742"/>
                  <a:gd name="connsiteX36" fmla="*/ 108871 w 551973"/>
                  <a:gd name="connsiteY36" fmla="*/ 290132 h 610742"/>
                  <a:gd name="connsiteX37" fmla="*/ 93631 w 551973"/>
                  <a:gd name="connsiteY37" fmla="*/ 277749 h 610742"/>
                  <a:gd name="connsiteX38" fmla="*/ 83439 w 551973"/>
                  <a:gd name="connsiteY38" fmla="*/ 262509 h 610742"/>
                  <a:gd name="connsiteX39" fmla="*/ 79724 w 551973"/>
                  <a:gd name="connsiteY39" fmla="*/ 242602 h 610742"/>
                  <a:gd name="connsiteX40" fmla="*/ 86106 w 551973"/>
                  <a:gd name="connsiteY40" fmla="*/ 218123 h 610742"/>
                  <a:gd name="connsiteX41" fmla="*/ 102870 w 551973"/>
                  <a:gd name="connsiteY41" fmla="*/ 200978 h 610742"/>
                  <a:gd name="connsiteX42" fmla="*/ 126492 w 551973"/>
                  <a:gd name="connsiteY42" fmla="*/ 190976 h 610742"/>
                  <a:gd name="connsiteX43" fmla="*/ 153543 w 551973"/>
                  <a:gd name="connsiteY43" fmla="*/ 187738 h 610742"/>
                  <a:gd name="connsiteX44" fmla="*/ 199263 w 551973"/>
                  <a:gd name="connsiteY44" fmla="*/ 194881 h 610742"/>
                  <a:gd name="connsiteX45" fmla="*/ 199263 w 551973"/>
                  <a:gd name="connsiteY45" fmla="*/ 227648 h 610742"/>
                  <a:gd name="connsiteX46" fmla="*/ 155448 w 551973"/>
                  <a:gd name="connsiteY46" fmla="*/ 215360 h 610742"/>
                  <a:gd name="connsiteX47" fmla="*/ 140684 w 551973"/>
                  <a:gd name="connsiteY47" fmla="*/ 216789 h 610742"/>
                  <a:gd name="connsiteX48" fmla="*/ 127540 w 551973"/>
                  <a:gd name="connsiteY48" fmla="*/ 221361 h 610742"/>
                  <a:gd name="connsiteX49" fmla="*/ 118110 w 551973"/>
                  <a:gd name="connsiteY49" fmla="*/ 229553 h 610742"/>
                  <a:gd name="connsiteX50" fmla="*/ 114491 w 551973"/>
                  <a:gd name="connsiteY50" fmla="*/ 241649 h 610742"/>
                  <a:gd name="connsiteX51" fmla="*/ 117253 w 551973"/>
                  <a:gd name="connsiteY51" fmla="*/ 253270 h 610742"/>
                  <a:gd name="connsiteX52" fmla="*/ 125444 w 551973"/>
                  <a:gd name="connsiteY52" fmla="*/ 262223 h 610742"/>
                  <a:gd name="connsiteX53" fmla="*/ 138589 w 551973"/>
                  <a:gd name="connsiteY53" fmla="*/ 270129 h 610742"/>
                  <a:gd name="connsiteX54" fmla="*/ 156496 w 551973"/>
                  <a:gd name="connsiteY54" fmla="*/ 278416 h 610742"/>
                  <a:gd name="connsiteX55" fmla="*/ 176213 w 551973"/>
                  <a:gd name="connsiteY55" fmla="*/ 289846 h 610742"/>
                  <a:gd name="connsiteX56" fmla="*/ 192500 w 551973"/>
                  <a:gd name="connsiteY56" fmla="*/ 303086 h 610742"/>
                  <a:gd name="connsiteX57" fmla="*/ 203644 w 551973"/>
                  <a:gd name="connsiteY57" fmla="*/ 319183 h 610742"/>
                  <a:gd name="connsiteX58" fmla="*/ 207740 w 551973"/>
                  <a:gd name="connsiteY58" fmla="*/ 339376 h 610742"/>
                  <a:gd name="connsiteX59" fmla="*/ 201835 w 551973"/>
                  <a:gd name="connsiteY59" fmla="*/ 364808 h 610742"/>
                  <a:gd name="connsiteX60" fmla="*/ 308134 w 551973"/>
                  <a:gd name="connsiteY60" fmla="*/ 273463 h 610742"/>
                  <a:gd name="connsiteX61" fmla="*/ 273939 w 551973"/>
                  <a:gd name="connsiteY61" fmla="*/ 273463 h 610742"/>
                  <a:gd name="connsiteX62" fmla="*/ 273939 w 551973"/>
                  <a:gd name="connsiteY62" fmla="*/ 344900 h 610742"/>
                  <a:gd name="connsiteX63" fmla="*/ 278511 w 551973"/>
                  <a:gd name="connsiteY63" fmla="*/ 362998 h 610742"/>
                  <a:gd name="connsiteX64" fmla="*/ 293846 w 551973"/>
                  <a:gd name="connsiteY64" fmla="*/ 368427 h 610742"/>
                  <a:gd name="connsiteX65" fmla="*/ 308039 w 551973"/>
                  <a:gd name="connsiteY65" fmla="*/ 363665 h 610742"/>
                  <a:gd name="connsiteX66" fmla="*/ 308039 w 551973"/>
                  <a:gd name="connsiteY66" fmla="*/ 389382 h 610742"/>
                  <a:gd name="connsiteX67" fmla="*/ 283083 w 551973"/>
                  <a:gd name="connsiteY67" fmla="*/ 394145 h 610742"/>
                  <a:gd name="connsiteX68" fmla="*/ 241459 w 551973"/>
                  <a:gd name="connsiteY68" fmla="*/ 354235 h 610742"/>
                  <a:gd name="connsiteX69" fmla="*/ 241459 w 551973"/>
                  <a:gd name="connsiteY69" fmla="*/ 273463 h 610742"/>
                  <a:gd name="connsiteX70" fmla="*/ 217646 w 551973"/>
                  <a:gd name="connsiteY70" fmla="*/ 273463 h 610742"/>
                  <a:gd name="connsiteX71" fmla="*/ 217646 w 551973"/>
                  <a:gd name="connsiteY71" fmla="*/ 248031 h 610742"/>
                  <a:gd name="connsiteX72" fmla="*/ 241649 w 551973"/>
                  <a:gd name="connsiteY72" fmla="*/ 248031 h 610742"/>
                  <a:gd name="connsiteX73" fmla="*/ 241649 w 551973"/>
                  <a:gd name="connsiteY73" fmla="*/ 214979 h 610742"/>
                  <a:gd name="connsiteX74" fmla="*/ 274034 w 551973"/>
                  <a:gd name="connsiteY74" fmla="*/ 205740 h 610742"/>
                  <a:gd name="connsiteX75" fmla="*/ 274034 w 551973"/>
                  <a:gd name="connsiteY75" fmla="*/ 248031 h 610742"/>
                  <a:gd name="connsiteX76" fmla="*/ 308229 w 551973"/>
                  <a:gd name="connsiteY76" fmla="*/ 248031 h 610742"/>
                  <a:gd name="connsiteX77" fmla="*/ 308229 w 551973"/>
                  <a:gd name="connsiteY77" fmla="*/ 273463 h 610742"/>
                  <a:gd name="connsiteX78" fmla="*/ 454914 w 551973"/>
                  <a:gd name="connsiteY78" fmla="*/ 374999 h 610742"/>
                  <a:gd name="connsiteX79" fmla="*/ 403860 w 551973"/>
                  <a:gd name="connsiteY79" fmla="*/ 390906 h 610742"/>
                  <a:gd name="connsiteX80" fmla="*/ 339662 w 551973"/>
                  <a:gd name="connsiteY80" fmla="*/ 390906 h 610742"/>
                  <a:gd name="connsiteX81" fmla="*/ 339662 w 551973"/>
                  <a:gd name="connsiteY81" fmla="*/ 190881 h 610742"/>
                  <a:gd name="connsiteX82" fmla="*/ 403193 w 551973"/>
                  <a:gd name="connsiteY82" fmla="*/ 190881 h 610742"/>
                  <a:gd name="connsiteX83" fmla="*/ 449199 w 551973"/>
                  <a:gd name="connsiteY83" fmla="*/ 203549 h 610742"/>
                  <a:gd name="connsiteX84" fmla="*/ 466154 w 551973"/>
                  <a:gd name="connsiteY84" fmla="*/ 236601 h 610742"/>
                  <a:gd name="connsiteX85" fmla="*/ 456533 w 551973"/>
                  <a:gd name="connsiteY85" fmla="*/ 266224 h 610742"/>
                  <a:gd name="connsiteX86" fmla="*/ 429863 w 551973"/>
                  <a:gd name="connsiteY86" fmla="*/ 284131 h 610742"/>
                  <a:gd name="connsiteX87" fmla="*/ 429863 w 551973"/>
                  <a:gd name="connsiteY87" fmla="*/ 284702 h 610742"/>
                  <a:gd name="connsiteX88" fmla="*/ 462820 w 551973"/>
                  <a:gd name="connsiteY88" fmla="*/ 299942 h 610742"/>
                  <a:gd name="connsiteX89" fmla="*/ 475202 w 551973"/>
                  <a:gd name="connsiteY89" fmla="*/ 333470 h 610742"/>
                  <a:gd name="connsiteX90" fmla="*/ 454914 w 551973"/>
                  <a:gd name="connsiteY90" fmla="*/ 374999 h 610742"/>
                  <a:gd name="connsiteX91" fmla="*/ 394240 w 551973"/>
                  <a:gd name="connsiteY91" fmla="*/ 274415 h 610742"/>
                  <a:gd name="connsiteX92" fmla="*/ 372713 w 551973"/>
                  <a:gd name="connsiteY92" fmla="*/ 274415 h 610742"/>
                  <a:gd name="connsiteX93" fmla="*/ 372713 w 551973"/>
                  <a:gd name="connsiteY93" fmla="*/ 217456 h 610742"/>
                  <a:gd name="connsiteX94" fmla="*/ 396812 w 551973"/>
                  <a:gd name="connsiteY94" fmla="*/ 217456 h 610742"/>
                  <a:gd name="connsiteX95" fmla="*/ 431102 w 551973"/>
                  <a:gd name="connsiteY95" fmla="*/ 243173 h 610742"/>
                  <a:gd name="connsiteX96" fmla="*/ 421291 w 551973"/>
                  <a:gd name="connsiteY96" fmla="*/ 266224 h 610742"/>
                  <a:gd name="connsiteX97" fmla="*/ 394240 w 551973"/>
                  <a:gd name="connsiteY97" fmla="*/ 274415 h 610742"/>
                  <a:gd name="connsiteX98" fmla="*/ 439865 w 551973"/>
                  <a:gd name="connsiteY98" fmla="*/ 332232 h 610742"/>
                  <a:gd name="connsiteX99" fmla="*/ 429768 w 551973"/>
                  <a:gd name="connsiteY99" fmla="*/ 355854 h 610742"/>
                  <a:gd name="connsiteX100" fmla="*/ 401098 w 551973"/>
                  <a:gd name="connsiteY100" fmla="*/ 364427 h 610742"/>
                  <a:gd name="connsiteX101" fmla="*/ 372809 w 551973"/>
                  <a:gd name="connsiteY101" fmla="*/ 364427 h 610742"/>
                  <a:gd name="connsiteX102" fmla="*/ 372809 w 551973"/>
                  <a:gd name="connsiteY102" fmla="*/ 301085 h 610742"/>
                  <a:gd name="connsiteX103" fmla="*/ 396812 w 551973"/>
                  <a:gd name="connsiteY103" fmla="*/ 301085 h 610742"/>
                  <a:gd name="connsiteX104" fmla="*/ 439865 w 551973"/>
                  <a:gd name="connsiteY104" fmla="*/ 332232 h 610742"/>
                  <a:gd name="connsiteX105" fmla="*/ 22289 w 551973"/>
                  <a:gd name="connsiteY105" fmla="*/ 71819 h 610742"/>
                  <a:gd name="connsiteX106" fmla="*/ 84106 w 551973"/>
                  <a:gd name="connsiteY106" fmla="*/ 20003 h 610742"/>
                  <a:gd name="connsiteX107" fmla="*/ 131636 w 551973"/>
                  <a:gd name="connsiteY107" fmla="*/ 0 h 610742"/>
                  <a:gd name="connsiteX108" fmla="*/ 420338 w 551973"/>
                  <a:gd name="connsiteY108" fmla="*/ 0 h 610742"/>
                  <a:gd name="connsiteX109" fmla="*/ 467868 w 551973"/>
                  <a:gd name="connsiteY109" fmla="*/ 20003 h 610742"/>
                  <a:gd name="connsiteX110" fmla="*/ 529685 w 551973"/>
                  <a:gd name="connsiteY110" fmla="*/ 71819 h 610742"/>
                  <a:gd name="connsiteX111" fmla="*/ 525399 w 551973"/>
                  <a:gd name="connsiteY111" fmla="*/ 83630 h 610742"/>
                  <a:gd name="connsiteX112" fmla="*/ 26575 w 551973"/>
                  <a:gd name="connsiteY112" fmla="*/ 83630 h 610742"/>
                  <a:gd name="connsiteX113" fmla="*/ 22289 w 551973"/>
                  <a:gd name="connsiteY113" fmla="*/ 71819 h 61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551973" h="610742">
                    <a:moveTo>
                      <a:pt x="542449" y="103251"/>
                    </a:moveTo>
                    <a:lnTo>
                      <a:pt x="9525" y="103251"/>
                    </a:lnTo>
                    <a:cubicBezTo>
                      <a:pt x="4286" y="103251"/>
                      <a:pt x="0" y="107537"/>
                      <a:pt x="0" y="112776"/>
                    </a:cubicBezTo>
                    <a:lnTo>
                      <a:pt x="0" y="583311"/>
                    </a:lnTo>
                    <a:cubicBezTo>
                      <a:pt x="0" y="598361"/>
                      <a:pt x="12668" y="610743"/>
                      <a:pt x="28194" y="610743"/>
                    </a:cubicBezTo>
                    <a:lnTo>
                      <a:pt x="200597" y="610743"/>
                    </a:lnTo>
                    <a:cubicBezTo>
                      <a:pt x="205835" y="610743"/>
                      <a:pt x="210122" y="606457"/>
                      <a:pt x="210122" y="601218"/>
                    </a:cubicBezTo>
                    <a:lnTo>
                      <a:pt x="210122" y="519208"/>
                    </a:lnTo>
                    <a:cubicBezTo>
                      <a:pt x="210122" y="498253"/>
                      <a:pt x="227267" y="481108"/>
                      <a:pt x="248222" y="481108"/>
                    </a:cubicBezTo>
                    <a:lnTo>
                      <a:pt x="303752" y="481108"/>
                    </a:lnTo>
                    <a:cubicBezTo>
                      <a:pt x="324707" y="481108"/>
                      <a:pt x="341852" y="498253"/>
                      <a:pt x="341852" y="519208"/>
                    </a:cubicBezTo>
                    <a:lnTo>
                      <a:pt x="341852" y="601218"/>
                    </a:lnTo>
                    <a:cubicBezTo>
                      <a:pt x="341852" y="606457"/>
                      <a:pt x="346139" y="610743"/>
                      <a:pt x="351377" y="610743"/>
                    </a:cubicBezTo>
                    <a:lnTo>
                      <a:pt x="523780" y="610743"/>
                    </a:lnTo>
                    <a:cubicBezTo>
                      <a:pt x="539306" y="610743"/>
                      <a:pt x="551974" y="598361"/>
                      <a:pt x="551974" y="583311"/>
                    </a:cubicBezTo>
                    <a:lnTo>
                      <a:pt x="551974" y="112776"/>
                    </a:lnTo>
                    <a:cubicBezTo>
                      <a:pt x="551974" y="107537"/>
                      <a:pt x="547783" y="103251"/>
                      <a:pt x="542449" y="103251"/>
                    </a:cubicBezTo>
                    <a:close/>
                    <a:moveTo>
                      <a:pt x="201835" y="364808"/>
                    </a:moveTo>
                    <a:cubicBezTo>
                      <a:pt x="197739" y="371761"/>
                      <a:pt x="192215" y="377476"/>
                      <a:pt x="185261" y="381857"/>
                    </a:cubicBezTo>
                    <a:cubicBezTo>
                      <a:pt x="178308" y="386239"/>
                      <a:pt x="170307" y="389382"/>
                      <a:pt x="161354" y="391382"/>
                    </a:cubicBezTo>
                    <a:cubicBezTo>
                      <a:pt x="152400" y="393383"/>
                      <a:pt x="142780" y="394335"/>
                      <a:pt x="132779" y="394335"/>
                    </a:cubicBezTo>
                    <a:cubicBezTo>
                      <a:pt x="129445" y="394335"/>
                      <a:pt x="125349" y="394049"/>
                      <a:pt x="120396" y="393573"/>
                    </a:cubicBezTo>
                    <a:cubicBezTo>
                      <a:pt x="115538" y="393097"/>
                      <a:pt x="110490" y="392335"/>
                      <a:pt x="105442" y="391382"/>
                    </a:cubicBezTo>
                    <a:cubicBezTo>
                      <a:pt x="100298" y="390430"/>
                      <a:pt x="95536" y="389192"/>
                      <a:pt x="90964" y="387858"/>
                    </a:cubicBezTo>
                    <a:cubicBezTo>
                      <a:pt x="86392" y="386525"/>
                      <a:pt x="82772" y="384905"/>
                      <a:pt x="79915" y="383096"/>
                    </a:cubicBezTo>
                    <a:lnTo>
                      <a:pt x="79915" y="348901"/>
                    </a:lnTo>
                    <a:cubicBezTo>
                      <a:pt x="82963" y="351663"/>
                      <a:pt x="86678" y="354235"/>
                      <a:pt x="90869" y="356426"/>
                    </a:cubicBezTo>
                    <a:cubicBezTo>
                      <a:pt x="95060" y="358616"/>
                      <a:pt x="99632" y="360521"/>
                      <a:pt x="104299" y="362045"/>
                    </a:cubicBezTo>
                    <a:cubicBezTo>
                      <a:pt x="109061" y="363569"/>
                      <a:pt x="113824" y="364808"/>
                      <a:pt x="118491" y="365570"/>
                    </a:cubicBezTo>
                    <a:cubicBezTo>
                      <a:pt x="123158" y="366332"/>
                      <a:pt x="127635" y="366808"/>
                      <a:pt x="131636" y="366808"/>
                    </a:cubicBezTo>
                    <a:cubicBezTo>
                      <a:pt x="145542" y="366808"/>
                      <a:pt x="156019" y="364522"/>
                      <a:pt x="162782" y="359855"/>
                    </a:cubicBezTo>
                    <a:cubicBezTo>
                      <a:pt x="169640" y="355187"/>
                      <a:pt x="173069" y="348425"/>
                      <a:pt x="173069" y="339662"/>
                    </a:cubicBezTo>
                    <a:cubicBezTo>
                      <a:pt x="173069" y="334899"/>
                      <a:pt x="171926" y="330803"/>
                      <a:pt x="169640" y="327279"/>
                    </a:cubicBezTo>
                    <a:cubicBezTo>
                      <a:pt x="167354" y="323755"/>
                      <a:pt x="164211" y="320612"/>
                      <a:pt x="160115" y="317754"/>
                    </a:cubicBezTo>
                    <a:cubicBezTo>
                      <a:pt x="156019" y="314897"/>
                      <a:pt x="151162" y="312134"/>
                      <a:pt x="145637" y="309467"/>
                    </a:cubicBezTo>
                    <a:cubicBezTo>
                      <a:pt x="140113" y="306800"/>
                      <a:pt x="134207" y="304038"/>
                      <a:pt x="127826" y="301181"/>
                    </a:cubicBezTo>
                    <a:cubicBezTo>
                      <a:pt x="121063" y="297561"/>
                      <a:pt x="114681" y="293846"/>
                      <a:pt x="108871" y="290132"/>
                    </a:cubicBezTo>
                    <a:cubicBezTo>
                      <a:pt x="103061" y="286417"/>
                      <a:pt x="97917" y="282321"/>
                      <a:pt x="93631" y="277749"/>
                    </a:cubicBezTo>
                    <a:cubicBezTo>
                      <a:pt x="89345" y="273272"/>
                      <a:pt x="85916" y="268129"/>
                      <a:pt x="83439" y="262509"/>
                    </a:cubicBezTo>
                    <a:cubicBezTo>
                      <a:pt x="80963" y="256794"/>
                      <a:pt x="79724" y="250222"/>
                      <a:pt x="79724" y="242602"/>
                    </a:cubicBezTo>
                    <a:cubicBezTo>
                      <a:pt x="79724" y="233172"/>
                      <a:pt x="81820" y="225076"/>
                      <a:pt x="86106" y="218123"/>
                    </a:cubicBezTo>
                    <a:cubicBezTo>
                      <a:pt x="90392" y="211169"/>
                      <a:pt x="95917" y="205454"/>
                      <a:pt x="102870" y="200978"/>
                    </a:cubicBezTo>
                    <a:cubicBezTo>
                      <a:pt x="109823" y="196501"/>
                      <a:pt x="117729" y="193167"/>
                      <a:pt x="126492" y="190976"/>
                    </a:cubicBezTo>
                    <a:cubicBezTo>
                      <a:pt x="135350" y="188786"/>
                      <a:pt x="144399" y="187738"/>
                      <a:pt x="153543" y="187738"/>
                    </a:cubicBezTo>
                    <a:cubicBezTo>
                      <a:pt x="174498" y="187738"/>
                      <a:pt x="189738" y="190119"/>
                      <a:pt x="199263" y="194881"/>
                    </a:cubicBezTo>
                    <a:lnTo>
                      <a:pt x="199263" y="227648"/>
                    </a:lnTo>
                    <a:cubicBezTo>
                      <a:pt x="187928" y="219456"/>
                      <a:pt x="173355" y="215360"/>
                      <a:pt x="155448" y="215360"/>
                    </a:cubicBezTo>
                    <a:cubicBezTo>
                      <a:pt x="150495" y="215360"/>
                      <a:pt x="145637" y="215837"/>
                      <a:pt x="140684" y="216789"/>
                    </a:cubicBezTo>
                    <a:cubicBezTo>
                      <a:pt x="135827" y="217742"/>
                      <a:pt x="131445" y="219266"/>
                      <a:pt x="127540" y="221361"/>
                    </a:cubicBezTo>
                    <a:cubicBezTo>
                      <a:pt x="123635" y="223456"/>
                      <a:pt x="120587" y="226219"/>
                      <a:pt x="118110" y="229553"/>
                    </a:cubicBezTo>
                    <a:cubicBezTo>
                      <a:pt x="115634" y="232886"/>
                      <a:pt x="114491" y="236982"/>
                      <a:pt x="114491" y="241649"/>
                    </a:cubicBezTo>
                    <a:cubicBezTo>
                      <a:pt x="114491" y="246126"/>
                      <a:pt x="115443" y="249936"/>
                      <a:pt x="117253" y="253270"/>
                    </a:cubicBezTo>
                    <a:cubicBezTo>
                      <a:pt x="119063" y="256604"/>
                      <a:pt x="121825" y="259461"/>
                      <a:pt x="125444" y="262223"/>
                    </a:cubicBezTo>
                    <a:cubicBezTo>
                      <a:pt x="129064" y="264890"/>
                      <a:pt x="133350" y="267557"/>
                      <a:pt x="138589" y="270129"/>
                    </a:cubicBezTo>
                    <a:cubicBezTo>
                      <a:pt x="143732" y="272701"/>
                      <a:pt x="149733" y="275463"/>
                      <a:pt x="156496" y="278416"/>
                    </a:cubicBezTo>
                    <a:cubicBezTo>
                      <a:pt x="163449" y="282035"/>
                      <a:pt x="170021" y="285845"/>
                      <a:pt x="176213" y="289846"/>
                    </a:cubicBezTo>
                    <a:cubicBezTo>
                      <a:pt x="182404" y="293846"/>
                      <a:pt x="187833" y="298228"/>
                      <a:pt x="192500" y="303086"/>
                    </a:cubicBezTo>
                    <a:cubicBezTo>
                      <a:pt x="197168" y="307943"/>
                      <a:pt x="200882" y="313277"/>
                      <a:pt x="203644" y="319183"/>
                    </a:cubicBezTo>
                    <a:cubicBezTo>
                      <a:pt x="206407" y="325088"/>
                      <a:pt x="207740" y="331851"/>
                      <a:pt x="207740" y="339376"/>
                    </a:cubicBezTo>
                    <a:cubicBezTo>
                      <a:pt x="208026" y="349282"/>
                      <a:pt x="205931" y="357854"/>
                      <a:pt x="201835" y="364808"/>
                    </a:cubicBezTo>
                    <a:close/>
                    <a:moveTo>
                      <a:pt x="308134" y="273463"/>
                    </a:moveTo>
                    <a:lnTo>
                      <a:pt x="273939" y="273463"/>
                    </a:lnTo>
                    <a:lnTo>
                      <a:pt x="273939" y="344900"/>
                    </a:lnTo>
                    <a:cubicBezTo>
                      <a:pt x="273939" y="353378"/>
                      <a:pt x="275463" y="359378"/>
                      <a:pt x="278511" y="362998"/>
                    </a:cubicBezTo>
                    <a:cubicBezTo>
                      <a:pt x="281559" y="366617"/>
                      <a:pt x="286703" y="368427"/>
                      <a:pt x="293846" y="368427"/>
                    </a:cubicBezTo>
                    <a:cubicBezTo>
                      <a:pt x="299371" y="368427"/>
                      <a:pt x="304038" y="366808"/>
                      <a:pt x="308039" y="363665"/>
                    </a:cubicBezTo>
                    <a:lnTo>
                      <a:pt x="308039" y="389382"/>
                    </a:lnTo>
                    <a:cubicBezTo>
                      <a:pt x="301752" y="392525"/>
                      <a:pt x="293370" y="394145"/>
                      <a:pt x="283083" y="394145"/>
                    </a:cubicBezTo>
                    <a:cubicBezTo>
                      <a:pt x="255365" y="394145"/>
                      <a:pt x="241459" y="380810"/>
                      <a:pt x="241459" y="354235"/>
                    </a:cubicBezTo>
                    <a:lnTo>
                      <a:pt x="241459" y="273463"/>
                    </a:lnTo>
                    <a:lnTo>
                      <a:pt x="217646" y="273463"/>
                    </a:lnTo>
                    <a:lnTo>
                      <a:pt x="217646" y="248031"/>
                    </a:lnTo>
                    <a:lnTo>
                      <a:pt x="241649" y="248031"/>
                    </a:lnTo>
                    <a:lnTo>
                      <a:pt x="241649" y="214979"/>
                    </a:lnTo>
                    <a:lnTo>
                      <a:pt x="274034" y="205740"/>
                    </a:lnTo>
                    <a:lnTo>
                      <a:pt x="274034" y="248031"/>
                    </a:lnTo>
                    <a:lnTo>
                      <a:pt x="308229" y="248031"/>
                    </a:lnTo>
                    <a:lnTo>
                      <a:pt x="308229" y="273463"/>
                    </a:lnTo>
                    <a:close/>
                    <a:moveTo>
                      <a:pt x="454914" y="374999"/>
                    </a:moveTo>
                    <a:cubicBezTo>
                      <a:pt x="441389" y="385572"/>
                      <a:pt x="424434" y="390906"/>
                      <a:pt x="403860" y="390906"/>
                    </a:cubicBezTo>
                    <a:lnTo>
                      <a:pt x="339662" y="390906"/>
                    </a:lnTo>
                    <a:lnTo>
                      <a:pt x="339662" y="190881"/>
                    </a:lnTo>
                    <a:lnTo>
                      <a:pt x="403193" y="190881"/>
                    </a:lnTo>
                    <a:cubicBezTo>
                      <a:pt x="422529" y="190881"/>
                      <a:pt x="437864" y="195072"/>
                      <a:pt x="449199" y="203549"/>
                    </a:cubicBezTo>
                    <a:cubicBezTo>
                      <a:pt x="460534" y="212027"/>
                      <a:pt x="466154" y="223076"/>
                      <a:pt x="466154" y="236601"/>
                    </a:cubicBezTo>
                    <a:cubicBezTo>
                      <a:pt x="466154" y="247936"/>
                      <a:pt x="462915" y="257842"/>
                      <a:pt x="456533" y="266224"/>
                    </a:cubicBezTo>
                    <a:cubicBezTo>
                      <a:pt x="450152" y="274606"/>
                      <a:pt x="441198" y="280511"/>
                      <a:pt x="429863" y="284131"/>
                    </a:cubicBezTo>
                    <a:lnTo>
                      <a:pt x="429863" y="284702"/>
                    </a:lnTo>
                    <a:cubicBezTo>
                      <a:pt x="443675" y="286322"/>
                      <a:pt x="454628" y="291370"/>
                      <a:pt x="462820" y="299942"/>
                    </a:cubicBezTo>
                    <a:cubicBezTo>
                      <a:pt x="471106" y="308515"/>
                      <a:pt x="475202" y="319754"/>
                      <a:pt x="475202" y="333470"/>
                    </a:cubicBezTo>
                    <a:cubicBezTo>
                      <a:pt x="475202" y="350615"/>
                      <a:pt x="468440" y="364427"/>
                      <a:pt x="454914" y="374999"/>
                    </a:cubicBezTo>
                    <a:close/>
                    <a:moveTo>
                      <a:pt x="394240" y="274415"/>
                    </a:moveTo>
                    <a:lnTo>
                      <a:pt x="372713" y="274415"/>
                    </a:lnTo>
                    <a:lnTo>
                      <a:pt x="372713" y="217456"/>
                    </a:lnTo>
                    <a:lnTo>
                      <a:pt x="396812" y="217456"/>
                    </a:lnTo>
                    <a:cubicBezTo>
                      <a:pt x="419672" y="217456"/>
                      <a:pt x="431102" y="226028"/>
                      <a:pt x="431102" y="243173"/>
                    </a:cubicBezTo>
                    <a:cubicBezTo>
                      <a:pt x="431102" y="253079"/>
                      <a:pt x="427863" y="260795"/>
                      <a:pt x="421291" y="266224"/>
                    </a:cubicBezTo>
                    <a:cubicBezTo>
                      <a:pt x="414814" y="271748"/>
                      <a:pt x="405765" y="274415"/>
                      <a:pt x="394240" y="274415"/>
                    </a:cubicBezTo>
                    <a:close/>
                    <a:moveTo>
                      <a:pt x="439865" y="332232"/>
                    </a:moveTo>
                    <a:cubicBezTo>
                      <a:pt x="439865" y="342233"/>
                      <a:pt x="436531" y="350139"/>
                      <a:pt x="429768" y="355854"/>
                    </a:cubicBezTo>
                    <a:cubicBezTo>
                      <a:pt x="423005" y="361569"/>
                      <a:pt x="413480" y="364427"/>
                      <a:pt x="401098" y="364427"/>
                    </a:cubicBezTo>
                    <a:lnTo>
                      <a:pt x="372809" y="364427"/>
                    </a:lnTo>
                    <a:lnTo>
                      <a:pt x="372809" y="301085"/>
                    </a:lnTo>
                    <a:lnTo>
                      <a:pt x="396812" y="301085"/>
                    </a:lnTo>
                    <a:cubicBezTo>
                      <a:pt x="425482" y="301085"/>
                      <a:pt x="439865" y="311468"/>
                      <a:pt x="439865" y="332232"/>
                    </a:cubicBezTo>
                    <a:close/>
                    <a:moveTo>
                      <a:pt x="22289" y="71819"/>
                    </a:moveTo>
                    <a:lnTo>
                      <a:pt x="84106" y="20003"/>
                    </a:lnTo>
                    <a:cubicBezTo>
                      <a:pt x="94679" y="8954"/>
                      <a:pt x="116110" y="0"/>
                      <a:pt x="131636" y="0"/>
                    </a:cubicBezTo>
                    <a:lnTo>
                      <a:pt x="420338" y="0"/>
                    </a:lnTo>
                    <a:cubicBezTo>
                      <a:pt x="435864" y="0"/>
                      <a:pt x="457295" y="9049"/>
                      <a:pt x="467868" y="20003"/>
                    </a:cubicBezTo>
                    <a:lnTo>
                      <a:pt x="529685" y="71819"/>
                    </a:lnTo>
                    <a:cubicBezTo>
                      <a:pt x="534448" y="75819"/>
                      <a:pt x="531590" y="83630"/>
                      <a:pt x="525399" y="83630"/>
                    </a:cubicBezTo>
                    <a:lnTo>
                      <a:pt x="26575" y="83630"/>
                    </a:lnTo>
                    <a:cubicBezTo>
                      <a:pt x="20288" y="83534"/>
                      <a:pt x="17526" y="75819"/>
                      <a:pt x="22289" y="71819"/>
                    </a:cubicBezTo>
                    <a:close/>
                  </a:path>
                </a:pathLst>
              </a:custGeom>
              <a:solidFill>
                <a:srgbClr val="90D0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020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FDB2711-14EA-42BB-A505-58613779EABC}"/>
              </a:ext>
            </a:extLst>
          </p:cNvPr>
          <p:cNvGrpSpPr/>
          <p:nvPr/>
        </p:nvGrpSpPr>
        <p:grpSpPr>
          <a:xfrm>
            <a:off x="4665614" y="3152775"/>
            <a:ext cx="3241379" cy="2160588"/>
            <a:chOff x="4665614" y="3152775"/>
            <a:chExt cx="3241379" cy="2160588"/>
          </a:xfrm>
        </p:grpSpPr>
        <p:sp>
          <p:nvSpPr>
            <p:cNvPr id="17" name="Rechteck 18">
              <a:extLst>
                <a:ext uri="{FF2B5EF4-FFF2-40B4-BE49-F238E27FC236}">
                  <a16:creationId xmlns:a16="http://schemas.microsoft.com/office/drawing/2014/main" id="{0B39D37A-5DE1-4772-87DB-DE916A474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666004" y="3370162"/>
              <a:ext cx="216000" cy="216000"/>
            </a:xfrm>
            <a:custGeom>
              <a:avLst/>
              <a:gdLst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0 w 433387"/>
                <a:gd name="connsiteY4" fmla="*/ 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91440 w 433387"/>
                <a:gd name="connsiteY4" fmla="*/ 9144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0" fmla="*/ 433387 w 433387"/>
                <a:gd name="connsiteY0" fmla="*/ 0 h 433387"/>
                <a:gd name="connsiteX1" fmla="*/ 433387 w 433387"/>
                <a:gd name="connsiteY1" fmla="*/ 433387 h 433387"/>
                <a:gd name="connsiteX2" fmla="*/ 0 w 433387"/>
                <a:gd name="connsiteY2" fmla="*/ 433387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387" h="433387">
                  <a:moveTo>
                    <a:pt x="433387" y="0"/>
                  </a:moveTo>
                  <a:lnTo>
                    <a:pt x="433387" y="433387"/>
                  </a:lnTo>
                  <a:lnTo>
                    <a:pt x="0" y="433387"/>
                  </a:lnTo>
                </a:path>
              </a:pathLst>
            </a:custGeom>
            <a:noFill/>
            <a:ln w="571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216000" rIns="216000" bIns="216000" rtlCol="0" anchor="ctr" anchorCtr="0"/>
            <a:lstStyle/>
            <a:p>
              <a:pPr marL="216000" indent="-216000">
                <a:spcBef>
                  <a:spcPts val="500"/>
                </a:spcBef>
                <a:spcAft>
                  <a:spcPts val="500"/>
                </a:spcAft>
                <a:buFont typeface="Wingdings" panose="05000000000000000000" pitchFamily="2" charset="2"/>
                <a:buChar char="§"/>
              </a:pPr>
              <a:endParaRPr lang="de-DE" sz="160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Rechteck 18">
              <a:extLst>
                <a:ext uri="{FF2B5EF4-FFF2-40B4-BE49-F238E27FC236}">
                  <a16:creationId xmlns:a16="http://schemas.microsoft.com/office/drawing/2014/main" id="{1B683E64-31DF-4738-9905-312430655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 flipH="1">
              <a:off x="7690993" y="3370162"/>
              <a:ext cx="216000" cy="216000"/>
            </a:xfrm>
            <a:custGeom>
              <a:avLst/>
              <a:gdLst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0 w 433387"/>
                <a:gd name="connsiteY4" fmla="*/ 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91440 w 433387"/>
                <a:gd name="connsiteY4" fmla="*/ 9144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0" fmla="*/ 433387 w 433387"/>
                <a:gd name="connsiteY0" fmla="*/ 0 h 433387"/>
                <a:gd name="connsiteX1" fmla="*/ 433387 w 433387"/>
                <a:gd name="connsiteY1" fmla="*/ 433387 h 433387"/>
                <a:gd name="connsiteX2" fmla="*/ 0 w 433387"/>
                <a:gd name="connsiteY2" fmla="*/ 433387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387" h="433387">
                  <a:moveTo>
                    <a:pt x="433387" y="0"/>
                  </a:moveTo>
                  <a:lnTo>
                    <a:pt x="433387" y="433387"/>
                  </a:lnTo>
                  <a:lnTo>
                    <a:pt x="0" y="433387"/>
                  </a:lnTo>
                </a:path>
              </a:pathLst>
            </a:custGeom>
            <a:noFill/>
            <a:ln w="571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216000" rIns="216000" bIns="216000" rtlCol="0" anchor="ctr" anchorCtr="0"/>
            <a:lstStyle/>
            <a:p>
              <a:pPr marL="216000" marR="0" lvl="0" indent="-216000" algn="l" defTabSz="4572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8685269-43E5-4E98-8FFD-10770E1CF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 flipH="1" flipV="1">
              <a:off x="7690993" y="4867643"/>
              <a:ext cx="216000" cy="216000"/>
            </a:xfrm>
            <a:custGeom>
              <a:avLst/>
              <a:gdLst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0 w 433387"/>
                <a:gd name="connsiteY4" fmla="*/ 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91440 w 433387"/>
                <a:gd name="connsiteY4" fmla="*/ 9144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0" fmla="*/ 433387 w 433387"/>
                <a:gd name="connsiteY0" fmla="*/ 0 h 433387"/>
                <a:gd name="connsiteX1" fmla="*/ 433387 w 433387"/>
                <a:gd name="connsiteY1" fmla="*/ 433387 h 433387"/>
                <a:gd name="connsiteX2" fmla="*/ 0 w 433387"/>
                <a:gd name="connsiteY2" fmla="*/ 433387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387" h="433387">
                  <a:moveTo>
                    <a:pt x="433387" y="0"/>
                  </a:moveTo>
                  <a:lnTo>
                    <a:pt x="433387" y="433387"/>
                  </a:lnTo>
                  <a:lnTo>
                    <a:pt x="0" y="433387"/>
                  </a:lnTo>
                </a:path>
              </a:pathLst>
            </a:custGeom>
            <a:noFill/>
            <a:ln w="571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216000" rIns="216000" bIns="216000" rtlCol="0" anchor="ctr" anchorCtr="0"/>
            <a:lstStyle/>
            <a:p>
              <a:pPr marL="216000" marR="0" lvl="0" indent="-216000" algn="l" defTabSz="4572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hteck 18">
              <a:extLst>
                <a:ext uri="{FF2B5EF4-FFF2-40B4-BE49-F238E27FC236}">
                  <a16:creationId xmlns:a16="http://schemas.microsoft.com/office/drawing/2014/main" id="{9C8DF7E8-8E34-4CA9-BB8F-EA73BFC57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 flipV="1">
              <a:off x="4665614" y="4869579"/>
              <a:ext cx="216000" cy="216000"/>
            </a:xfrm>
            <a:custGeom>
              <a:avLst/>
              <a:gdLst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0 w 433387"/>
                <a:gd name="connsiteY4" fmla="*/ 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91440 w 433387"/>
                <a:gd name="connsiteY4" fmla="*/ 9144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0" fmla="*/ 433387 w 433387"/>
                <a:gd name="connsiteY0" fmla="*/ 0 h 433387"/>
                <a:gd name="connsiteX1" fmla="*/ 433387 w 433387"/>
                <a:gd name="connsiteY1" fmla="*/ 433387 h 433387"/>
                <a:gd name="connsiteX2" fmla="*/ 0 w 433387"/>
                <a:gd name="connsiteY2" fmla="*/ 433387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387" h="433387">
                  <a:moveTo>
                    <a:pt x="433387" y="0"/>
                  </a:moveTo>
                  <a:lnTo>
                    <a:pt x="433387" y="433387"/>
                  </a:lnTo>
                  <a:lnTo>
                    <a:pt x="0" y="433387"/>
                  </a:lnTo>
                </a:path>
              </a:pathLst>
            </a:custGeom>
            <a:noFill/>
            <a:ln w="571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216000" rIns="216000" bIns="216000" rtlCol="0" anchor="ctr" anchorCtr="0"/>
            <a:lstStyle/>
            <a:p>
              <a:pPr marL="216000" marR="0" lvl="0" indent="-216000" algn="l" defTabSz="4572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Textplatzhalter 5">
              <a:extLst>
                <a:ext uri="{FF2B5EF4-FFF2-40B4-BE49-F238E27FC236}">
                  <a16:creationId xmlns:a16="http://schemas.microsoft.com/office/drawing/2014/main" id="{AD85C924-5A79-400B-9259-755E658CA12E}"/>
                </a:ext>
              </a:extLst>
            </p:cNvPr>
            <p:cNvSpPr txBox="1">
              <a:spLocks/>
            </p:cNvSpPr>
            <p:nvPr/>
          </p:nvSpPr>
          <p:spPr bwMode="blackGray">
            <a:xfrm>
              <a:off x="5207000" y="3152775"/>
              <a:ext cx="2159802" cy="216058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7539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7539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216000" indent="-216000" algn="l" defTabSz="97539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chemeClr val="bg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431800" indent="-216000" algn="l" defTabSz="97539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schemeClr val="bg1"/>
                </a:buClr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648000" indent="-216000" algn="l" defTabSz="97539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schemeClr val="bg1"/>
                </a:buClr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16000" indent="-216000" algn="l" defTabSz="97539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chemeClr val="bg1"/>
                </a:buClr>
                <a:buFont typeface="+mj-lt"/>
                <a:buAutoNum type="arabicPeriod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432000" indent="-216000" algn="l" defTabSz="97539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schemeClr val="bg1"/>
                </a:buClr>
                <a:buFont typeface="+mj-lt"/>
                <a:buAutoNum type="alphaLcPeriod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l" defTabSz="97539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7539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7" indent="0" algn="ctr" defTabSz="97539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de-DE" sz="2800" dirty="0">
                  <a:solidFill>
                    <a:prstClr val="white"/>
                  </a:solidFill>
                  <a:latin typeface="Segoe UI"/>
                </a:rPr>
                <a:t>c</a:t>
              </a:r>
              <a:r>
                <a:rPr kumimoji="0" lang="de-DE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a. </a:t>
              </a:r>
              <a:r>
                <a:rPr lang="de-DE" sz="2800" dirty="0">
                  <a:solidFill>
                    <a:prstClr val="white"/>
                  </a:solidFill>
                  <a:latin typeface="Segoe UI"/>
                </a:rPr>
                <a:t>70</a:t>
              </a:r>
              <a:r>
                <a:rPr kumimoji="0" lang="de-DE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% </a:t>
              </a:r>
            </a:p>
            <a:p>
              <a:pPr marL="0" marR="0" lvl="0" indent="0" algn="ctr" defTabSz="97539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der Prüfungsleistung der Online-Prüfung zum Zertifikat DATEV-Führerschein </a:t>
              </a:r>
            </a:p>
          </p:txBody>
        </p: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0396A9D4-736A-4898-9166-F2E23B0D330E}"/>
              </a:ext>
            </a:extLst>
          </p:cNvPr>
          <p:cNvSpPr txBox="1">
            <a:spLocks/>
          </p:cNvSpPr>
          <p:nvPr/>
        </p:nvSpPr>
        <p:spPr bwMode="gray">
          <a:xfrm>
            <a:off x="8231188" y="1425575"/>
            <a:ext cx="3887789" cy="2592388"/>
          </a:xfrm>
          <a:custGeom>
            <a:avLst/>
            <a:gdLst>
              <a:gd name="connsiteX0" fmla="*/ 143398 w 3024187"/>
              <a:gd name="connsiteY0" fmla="*/ 0 h 2160587"/>
              <a:gd name="connsiteX1" fmla="*/ 2880789 w 3024187"/>
              <a:gd name="connsiteY1" fmla="*/ 0 h 2160587"/>
              <a:gd name="connsiteX2" fmla="*/ 3024187 w 3024187"/>
              <a:gd name="connsiteY2" fmla="*/ 143398 h 2160587"/>
              <a:gd name="connsiteX3" fmla="*/ 3024187 w 3024187"/>
              <a:gd name="connsiteY3" fmla="*/ 2017189 h 2160587"/>
              <a:gd name="connsiteX4" fmla="*/ 2880789 w 3024187"/>
              <a:gd name="connsiteY4" fmla="*/ 2160587 h 2160587"/>
              <a:gd name="connsiteX5" fmla="*/ 143398 w 3024187"/>
              <a:gd name="connsiteY5" fmla="*/ 2160587 h 2160587"/>
              <a:gd name="connsiteX6" fmla="*/ 0 w 3024187"/>
              <a:gd name="connsiteY6" fmla="*/ 2017189 h 2160587"/>
              <a:gd name="connsiteX7" fmla="*/ 0 w 3024187"/>
              <a:gd name="connsiteY7" fmla="*/ 143398 h 2160587"/>
              <a:gd name="connsiteX8" fmla="*/ 143398 w 3024187"/>
              <a:gd name="connsiteY8" fmla="*/ 0 h 21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4187" h="2160587">
                <a:moveTo>
                  <a:pt x="143398" y="0"/>
                </a:moveTo>
                <a:lnTo>
                  <a:pt x="2880789" y="0"/>
                </a:lnTo>
                <a:cubicBezTo>
                  <a:pt x="2959986" y="0"/>
                  <a:pt x="3024187" y="64201"/>
                  <a:pt x="3024187" y="143398"/>
                </a:cubicBezTo>
                <a:lnTo>
                  <a:pt x="3024187" y="2017189"/>
                </a:lnTo>
                <a:cubicBezTo>
                  <a:pt x="3024187" y="2096386"/>
                  <a:pt x="2959986" y="2160587"/>
                  <a:pt x="2880789" y="2160587"/>
                </a:cubicBezTo>
                <a:lnTo>
                  <a:pt x="143398" y="2160587"/>
                </a:lnTo>
                <a:cubicBezTo>
                  <a:pt x="64201" y="2160587"/>
                  <a:pt x="0" y="2096386"/>
                  <a:pt x="0" y="2017189"/>
                </a:cubicBezTo>
                <a:lnTo>
                  <a:pt x="0" y="143398"/>
                </a:lnTo>
                <a:cubicBezTo>
                  <a:pt x="0" y="64201"/>
                  <a:pt x="64201" y="0"/>
                  <a:pt x="143398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vert="horz" wrap="square" lIns="216000" tIns="216000" rIns="216000" bIns="216000" rtlCol="0" anchor="ctr">
            <a:noAutofit/>
          </a:bodyPr>
          <a:lstStyle>
            <a:lvl1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318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16000" indent="-21600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4320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lphaL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7" indent="0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Inhalte (Auswahl)</a:t>
            </a:r>
          </a:p>
          <a:p>
            <a:pPr marL="180975" marR="0" lvl="0" indent="-180975" defTabSz="577850" rtl="0" eaLnBrk="1" fontAlgn="auto" latinLnBrk="0" hangingPunct="1">
              <a:spcBef>
                <a:spcPct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Fächerübergreifender Musterfall „Fallstudie Kanzleipraxis“ </a:t>
            </a:r>
          </a:p>
          <a:p>
            <a:pPr marL="180975" marR="0" lvl="0" indent="-180975" defTabSz="577850" rtl="0" eaLnBrk="1" fontAlgn="auto" latinLnBrk="0" hangingPunct="1">
              <a:spcBef>
                <a:spcPct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Simulation von Finanzbuchführung, Jahresabschluss, Steuerdeklaration und betriebswirtschaftlicher Beratung einer mittelgroßen GmbH und deren drei Gesellschafter 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AFC51D1-9FFA-42FA-A74B-7661EFD3AF2E}"/>
              </a:ext>
            </a:extLst>
          </p:cNvPr>
          <p:cNvSpPr txBox="1">
            <a:spLocks/>
          </p:cNvSpPr>
          <p:nvPr/>
        </p:nvSpPr>
        <p:spPr bwMode="gray">
          <a:xfrm>
            <a:off x="8231184" y="4233565"/>
            <a:ext cx="3887789" cy="2592387"/>
          </a:xfrm>
          <a:custGeom>
            <a:avLst/>
            <a:gdLst>
              <a:gd name="connsiteX0" fmla="*/ 143398 w 3024187"/>
              <a:gd name="connsiteY0" fmla="*/ 0 h 2160587"/>
              <a:gd name="connsiteX1" fmla="*/ 2880789 w 3024187"/>
              <a:gd name="connsiteY1" fmla="*/ 0 h 2160587"/>
              <a:gd name="connsiteX2" fmla="*/ 3024187 w 3024187"/>
              <a:gd name="connsiteY2" fmla="*/ 143398 h 2160587"/>
              <a:gd name="connsiteX3" fmla="*/ 3024187 w 3024187"/>
              <a:gd name="connsiteY3" fmla="*/ 2017189 h 2160587"/>
              <a:gd name="connsiteX4" fmla="*/ 2880789 w 3024187"/>
              <a:gd name="connsiteY4" fmla="*/ 2160587 h 2160587"/>
              <a:gd name="connsiteX5" fmla="*/ 143398 w 3024187"/>
              <a:gd name="connsiteY5" fmla="*/ 2160587 h 2160587"/>
              <a:gd name="connsiteX6" fmla="*/ 0 w 3024187"/>
              <a:gd name="connsiteY6" fmla="*/ 2017189 h 2160587"/>
              <a:gd name="connsiteX7" fmla="*/ 0 w 3024187"/>
              <a:gd name="connsiteY7" fmla="*/ 143398 h 2160587"/>
              <a:gd name="connsiteX8" fmla="*/ 143398 w 3024187"/>
              <a:gd name="connsiteY8" fmla="*/ 0 h 21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4187" h="2160587">
                <a:moveTo>
                  <a:pt x="143398" y="0"/>
                </a:moveTo>
                <a:lnTo>
                  <a:pt x="2880789" y="0"/>
                </a:lnTo>
                <a:cubicBezTo>
                  <a:pt x="2959986" y="0"/>
                  <a:pt x="3024187" y="64201"/>
                  <a:pt x="3024187" y="143398"/>
                </a:cubicBezTo>
                <a:lnTo>
                  <a:pt x="3024187" y="2017189"/>
                </a:lnTo>
                <a:cubicBezTo>
                  <a:pt x="3024187" y="2096386"/>
                  <a:pt x="2959986" y="2160587"/>
                  <a:pt x="2880789" y="2160587"/>
                </a:cubicBezTo>
                <a:lnTo>
                  <a:pt x="143398" y="2160587"/>
                </a:lnTo>
                <a:cubicBezTo>
                  <a:pt x="64201" y="2160587"/>
                  <a:pt x="0" y="2096386"/>
                  <a:pt x="0" y="2017189"/>
                </a:cubicBezTo>
                <a:lnTo>
                  <a:pt x="0" y="143398"/>
                </a:lnTo>
                <a:cubicBezTo>
                  <a:pt x="0" y="64201"/>
                  <a:pt x="64201" y="0"/>
                  <a:pt x="143398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vert="horz" wrap="square" lIns="216000" tIns="216000" rIns="216000" bIns="216000" rtlCol="0" anchor="ctr">
            <a:noAutofit/>
          </a:bodyPr>
          <a:lstStyle>
            <a:lvl1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318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16000" indent="-21600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4320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lphaL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7" indent="0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Dauer</a:t>
            </a:r>
          </a:p>
          <a:p>
            <a:pPr marL="180975" marR="0" lvl="0" indent="-180975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>
                <a:solidFill>
                  <a:prstClr val="white"/>
                </a:solidFill>
                <a:latin typeface="Segoe UI"/>
              </a:rPr>
              <a:t>Ca. 30 Präsenzstunden </a:t>
            </a:r>
          </a:p>
          <a:p>
            <a:pPr marL="180975" marR="0" lvl="0" indent="-180975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>
                <a:solidFill>
                  <a:prstClr val="white"/>
                </a:solidFill>
                <a:latin typeface="Segoe UI"/>
              </a:rPr>
              <a:t>je nach Lerntempo und gesetzten Schwerpunkten auch mehr</a:t>
            </a:r>
          </a:p>
          <a:p>
            <a:pPr marL="180975" marR="0" lvl="0" indent="-180975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>
                <a:solidFill>
                  <a:prstClr val="white"/>
                </a:solidFill>
                <a:latin typeface="Segoe UI"/>
              </a:rPr>
              <a:t>Zzgl. ca. 30 Selbststudiumseinheiten </a:t>
            </a:r>
            <a:br>
              <a:rPr lang="de-DE" dirty="0">
                <a:solidFill>
                  <a:prstClr val="white"/>
                </a:solidFill>
                <a:latin typeface="Segoe UI"/>
              </a:rPr>
            </a:br>
            <a:r>
              <a:rPr lang="de-DE" dirty="0">
                <a:solidFill>
                  <a:prstClr val="white"/>
                </a:solidFill>
                <a:latin typeface="Segoe UI"/>
              </a:rPr>
              <a:t>(</a:t>
            </a: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individuell) </a:t>
            </a:r>
            <a:endParaRPr lang="de-DE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476ACA-B7B9-46F1-AC30-8EEC17C2ADE2}"/>
              </a:ext>
            </a:extLst>
          </p:cNvPr>
          <p:cNvSpPr txBox="1">
            <a:spLocks/>
          </p:cNvSpPr>
          <p:nvPr/>
        </p:nvSpPr>
        <p:spPr bwMode="gray">
          <a:xfrm>
            <a:off x="454025" y="4233565"/>
            <a:ext cx="3887788" cy="2592387"/>
          </a:xfrm>
          <a:custGeom>
            <a:avLst/>
            <a:gdLst>
              <a:gd name="connsiteX0" fmla="*/ 143398 w 3024187"/>
              <a:gd name="connsiteY0" fmla="*/ 0 h 2160587"/>
              <a:gd name="connsiteX1" fmla="*/ 2880789 w 3024187"/>
              <a:gd name="connsiteY1" fmla="*/ 0 h 2160587"/>
              <a:gd name="connsiteX2" fmla="*/ 3024187 w 3024187"/>
              <a:gd name="connsiteY2" fmla="*/ 143398 h 2160587"/>
              <a:gd name="connsiteX3" fmla="*/ 3024187 w 3024187"/>
              <a:gd name="connsiteY3" fmla="*/ 2017189 h 2160587"/>
              <a:gd name="connsiteX4" fmla="*/ 2880789 w 3024187"/>
              <a:gd name="connsiteY4" fmla="*/ 2160587 h 2160587"/>
              <a:gd name="connsiteX5" fmla="*/ 143398 w 3024187"/>
              <a:gd name="connsiteY5" fmla="*/ 2160587 h 2160587"/>
              <a:gd name="connsiteX6" fmla="*/ 0 w 3024187"/>
              <a:gd name="connsiteY6" fmla="*/ 2017189 h 2160587"/>
              <a:gd name="connsiteX7" fmla="*/ 0 w 3024187"/>
              <a:gd name="connsiteY7" fmla="*/ 143398 h 2160587"/>
              <a:gd name="connsiteX8" fmla="*/ 143398 w 3024187"/>
              <a:gd name="connsiteY8" fmla="*/ 0 h 21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4187" h="2160587">
                <a:moveTo>
                  <a:pt x="143398" y="0"/>
                </a:moveTo>
                <a:lnTo>
                  <a:pt x="2880789" y="0"/>
                </a:lnTo>
                <a:cubicBezTo>
                  <a:pt x="2959986" y="0"/>
                  <a:pt x="3024187" y="64201"/>
                  <a:pt x="3024187" y="143398"/>
                </a:cubicBezTo>
                <a:lnTo>
                  <a:pt x="3024187" y="2017189"/>
                </a:lnTo>
                <a:cubicBezTo>
                  <a:pt x="3024187" y="2096386"/>
                  <a:pt x="2959986" y="2160587"/>
                  <a:pt x="2880789" y="2160587"/>
                </a:cubicBezTo>
                <a:lnTo>
                  <a:pt x="143398" y="2160587"/>
                </a:lnTo>
                <a:cubicBezTo>
                  <a:pt x="64201" y="2160587"/>
                  <a:pt x="0" y="2096386"/>
                  <a:pt x="0" y="2017189"/>
                </a:cubicBezTo>
                <a:lnTo>
                  <a:pt x="0" y="143398"/>
                </a:lnTo>
                <a:cubicBezTo>
                  <a:pt x="0" y="64201"/>
                  <a:pt x="64201" y="0"/>
                  <a:pt x="143398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vert="horz" wrap="square" lIns="216000" tIns="216000" rIns="216000" bIns="216000" rtlCol="0" anchor="ctr">
            <a:noAutofit/>
          </a:bodyPr>
          <a:lstStyle>
            <a:lvl1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318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16000" indent="-21600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4320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lphaL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7" indent="0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Medien </a:t>
            </a:r>
          </a:p>
          <a:p>
            <a:pPr marL="180975" lvl="7" indent="-180975">
              <a:buFont typeface="Wingdings" panose="05000000000000000000" pitchFamily="2" charset="2"/>
              <a:buChar char="§"/>
              <a:defRPr/>
            </a:pPr>
            <a:r>
              <a:rPr lang="de-DE" sz="1600" b="0" dirty="0">
                <a:solidFill>
                  <a:srgbClr val="FFFFFF"/>
                </a:solidFill>
                <a:latin typeface="Segoe UI"/>
              </a:rPr>
              <a:t>Lehrmittel „Fallstudie Kanzleipraxis“ (PDF-Unterlagen)</a:t>
            </a:r>
          </a:p>
          <a:p>
            <a:pPr marL="180975" marR="0" lvl="0" indent="-180975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Begleitender Paketkurs auf der Lernplattform </a:t>
            </a: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DATEV Students</a:t>
            </a:r>
            <a:r>
              <a:rPr lang="de-DE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online</a:t>
            </a: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unter: </a:t>
            </a:r>
            <a:b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lang="de-DE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www.datev.de/selbstlernen</a:t>
            </a:r>
            <a:r>
              <a:rPr lang="de-DE" sz="1600" u="sng" dirty="0">
                <a:latin typeface="Segoe UI" panose="020B0502040204020203" pitchFamily="34" charset="0"/>
              </a:rPr>
              <a:t> </a:t>
            </a:r>
            <a:endParaRPr lang="de-DE" u="sng" dirty="0">
              <a:latin typeface="Segoe UI" panose="020B0502040204020203" pitchFamily="34" charset="0"/>
            </a:endParaRPr>
          </a:p>
          <a:p>
            <a:pPr marL="180975" marR="0" lvl="0" indent="-180975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DATEV Software online</a:t>
            </a:r>
            <a:endParaRPr lang="de-DE" sz="1600" u="sng" dirty="0">
              <a:latin typeface="Segoe UI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61EF0BC-E861-416E-9DD9-0753CD802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80AF31-C485-40CC-BE25-2ECD8510807C}" type="datetime1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17.11.2024</a:t>
            </a:fld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8BC68CE-9922-4808-9B14-B8F83F88C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Hier kann eine Fußzeile stehen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9414F7D-0946-4A76-9FD9-4F487EEE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2FFA8-16F3-4D16-935C-858579C7B661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04579281-8FDF-1360-EAD8-1878A489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0"/>
            <a:ext cx="11233150" cy="1425575"/>
          </a:xfrm>
        </p:spPr>
        <p:txBody>
          <a:bodyPr/>
          <a:lstStyle/>
          <a:p>
            <a:r>
              <a:rPr lang="de-DE" dirty="0"/>
              <a:t>Modul 2 – Berufspraxis und Software im Detail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A87D90B-3DB7-504E-7275-A93AABB28BF5}"/>
              </a:ext>
            </a:extLst>
          </p:cNvPr>
          <p:cNvGrpSpPr/>
          <p:nvPr/>
        </p:nvGrpSpPr>
        <p:grpSpPr>
          <a:xfrm>
            <a:off x="454025" y="1077901"/>
            <a:ext cx="4293113" cy="2940063"/>
            <a:chOff x="454025" y="1077901"/>
            <a:chExt cx="4293113" cy="2940063"/>
          </a:xfrm>
        </p:grpSpPr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94299CF4-FBD0-4FB3-8DA3-AF2D4AFFA1F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54025" y="1425576"/>
              <a:ext cx="3887788" cy="2592388"/>
            </a:xfrm>
            <a:custGeom>
              <a:avLst/>
              <a:gdLst>
                <a:gd name="connsiteX0" fmla="*/ 143398 w 3024187"/>
                <a:gd name="connsiteY0" fmla="*/ 0 h 2160587"/>
                <a:gd name="connsiteX1" fmla="*/ 2880789 w 3024187"/>
                <a:gd name="connsiteY1" fmla="*/ 0 h 2160587"/>
                <a:gd name="connsiteX2" fmla="*/ 3024187 w 3024187"/>
                <a:gd name="connsiteY2" fmla="*/ 143398 h 2160587"/>
                <a:gd name="connsiteX3" fmla="*/ 3024187 w 3024187"/>
                <a:gd name="connsiteY3" fmla="*/ 2017189 h 2160587"/>
                <a:gd name="connsiteX4" fmla="*/ 2880789 w 3024187"/>
                <a:gd name="connsiteY4" fmla="*/ 2160587 h 2160587"/>
                <a:gd name="connsiteX5" fmla="*/ 143398 w 3024187"/>
                <a:gd name="connsiteY5" fmla="*/ 2160587 h 2160587"/>
                <a:gd name="connsiteX6" fmla="*/ 0 w 3024187"/>
                <a:gd name="connsiteY6" fmla="*/ 2017189 h 2160587"/>
                <a:gd name="connsiteX7" fmla="*/ 0 w 3024187"/>
                <a:gd name="connsiteY7" fmla="*/ 143398 h 2160587"/>
                <a:gd name="connsiteX8" fmla="*/ 143398 w 3024187"/>
                <a:gd name="connsiteY8" fmla="*/ 0 h 216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4187" h="2160587">
                  <a:moveTo>
                    <a:pt x="143398" y="0"/>
                  </a:moveTo>
                  <a:lnTo>
                    <a:pt x="2880789" y="0"/>
                  </a:lnTo>
                  <a:cubicBezTo>
                    <a:pt x="2959986" y="0"/>
                    <a:pt x="3024187" y="64201"/>
                    <a:pt x="3024187" y="143398"/>
                  </a:cubicBezTo>
                  <a:lnTo>
                    <a:pt x="3024187" y="2017189"/>
                  </a:lnTo>
                  <a:cubicBezTo>
                    <a:pt x="3024187" y="2096386"/>
                    <a:pt x="2959986" y="2160587"/>
                    <a:pt x="2880789" y="2160587"/>
                  </a:cubicBezTo>
                  <a:lnTo>
                    <a:pt x="143398" y="2160587"/>
                  </a:lnTo>
                  <a:cubicBezTo>
                    <a:pt x="64201" y="2160587"/>
                    <a:pt x="0" y="2096386"/>
                    <a:pt x="0" y="2017189"/>
                  </a:cubicBezTo>
                  <a:lnTo>
                    <a:pt x="0" y="143398"/>
                  </a:lnTo>
                  <a:cubicBezTo>
                    <a:pt x="0" y="64201"/>
                    <a:pt x="64201" y="0"/>
                    <a:pt x="143398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</p:spPr>
          <p:txBody>
            <a:bodyPr vert="horz" wrap="square" lIns="216000" tIns="216000" rIns="216000" bIns="216000" rtlCol="0" anchor="ctr">
              <a:noAutofit/>
            </a:bodyPr>
            <a:lstStyle>
              <a:defPPr>
                <a:defRPr lang="en-US"/>
              </a:defPPr>
              <a:lvl1pPr marR="0" lvl="0" indent="0" defTabSz="975390" fontAlgn="auto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</a:defRPr>
              </a:lvl1pPr>
              <a:lvl2pPr marL="0" indent="0" defTabSz="975390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600" b="1">
                  <a:solidFill>
                    <a:schemeClr val="bg1"/>
                  </a:solidFill>
                </a:defRPr>
              </a:lvl2pPr>
              <a:lvl3pPr marL="216000" marR="0" lvl="2" indent="-216000" defTabSz="975390" fontAlgn="auto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prstClr val="white"/>
                </a:buClr>
                <a:buSzTx/>
                <a:buFont typeface="Wingdings" panose="05000000000000000000" pitchFamily="2" charset="2"/>
                <a:buChar char="§"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</a:defRPr>
              </a:lvl3pPr>
              <a:lvl4pPr marL="431800" indent="-216000" defTabSz="975390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schemeClr val="bg1"/>
                </a:buClr>
                <a:buFont typeface="Symbol" panose="05050102010706020507" pitchFamily="18" charset="2"/>
                <a:buChar char="-"/>
                <a:defRPr sz="1600">
                  <a:solidFill>
                    <a:schemeClr val="bg1"/>
                  </a:solidFill>
                </a:defRPr>
              </a:lvl4pPr>
              <a:lvl5pPr marL="648000" indent="-216000" defTabSz="975390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schemeClr val="bg1"/>
                </a:buClr>
                <a:buFont typeface="Symbol" panose="05050102010706020507" pitchFamily="18" charset="2"/>
                <a:buChar char="-"/>
                <a:defRPr sz="1600">
                  <a:solidFill>
                    <a:schemeClr val="bg1"/>
                  </a:solidFill>
                </a:defRPr>
              </a:lvl5pPr>
              <a:lvl6pPr marL="216000" indent="-216000" defTabSz="975390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chemeClr val="bg1"/>
                </a:buClr>
                <a:buFont typeface="+mj-lt"/>
                <a:buAutoNum type="arabicPeriod"/>
                <a:defRPr sz="1600">
                  <a:solidFill>
                    <a:schemeClr val="bg1"/>
                  </a:solidFill>
                </a:defRPr>
              </a:lvl6pPr>
              <a:lvl7pPr marL="432000" indent="-216000" defTabSz="975390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schemeClr val="bg1"/>
                </a:buClr>
                <a:buFont typeface="+mj-lt"/>
                <a:buAutoNum type="alphaLcPeriod"/>
                <a:defRPr sz="1600">
                  <a:solidFill>
                    <a:schemeClr val="bg1"/>
                  </a:solidFill>
                </a:defRPr>
              </a:lvl7pPr>
              <a:lvl8pPr marL="0" marR="0" lvl="7" indent="0" defTabSz="975390" fontAlgn="auto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</a:defRPr>
              </a:lvl8pPr>
              <a:lvl9pPr marL="0" indent="0" defTabSz="975390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800">
                  <a:solidFill>
                    <a:schemeClr val="bg1"/>
                  </a:solidFill>
                </a:defRPr>
              </a:lvl9pPr>
            </a:lstStyle>
            <a:p>
              <a:pPr lvl="7"/>
              <a:r>
                <a:rPr lang="de-DE" sz="1600" dirty="0"/>
                <a:t>Beschreibung </a:t>
              </a:r>
            </a:p>
            <a:p>
              <a:pPr marL="180975" lvl="7" indent="-180975">
                <a:buFont typeface="Wingdings" panose="05000000000000000000" pitchFamily="2" charset="2"/>
                <a:buChar char="§"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Softwaregestütztes Praxisseminar zur Simulation von praxisnahen Tätigkeiten einer Steuerkanzlei</a:t>
              </a:r>
            </a:p>
            <a:p>
              <a:pPr marL="180975" marR="0" lvl="0" indent="-180975" defTabSz="577850" rtl="0" eaLnBrk="1" fontAlgn="auto" latinLnBrk="0" hangingPunct="1">
                <a:spcBef>
                  <a:spcPct val="0"/>
                </a:spcBef>
                <a:spcAft>
                  <a:spcPct val="350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de-DE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Lehrveranstaltung der Hochschule mit </a:t>
              </a:r>
              <a:r>
                <a:rPr lang="de-DE" dirty="0">
                  <a:solidFill>
                    <a:prstClr val="white"/>
                  </a:solidFill>
                </a:rPr>
                <a:t>Selbststudiumseinheiten</a:t>
              </a:r>
              <a:r>
                <a:rPr kumimoji="0" lang="de-DE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 </a:t>
              </a:r>
              <a:br>
                <a:rPr kumimoji="0" lang="de-DE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</a:br>
              <a:r>
                <a:rPr kumimoji="0" lang="de-DE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(z. B. auf der Lernplattform </a:t>
              </a:r>
              <a:r>
                <a:rPr kumimoji="0" lang="de-DE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auf der Lernplattform </a:t>
              </a:r>
              <a:r>
                <a:rPr kumimoji="0" lang="de-DE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DATEV Students</a:t>
              </a:r>
              <a:r>
                <a:rPr lang="de-DE" dirty="0">
                  <a:solidFill>
                    <a:schemeClr val="bg1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online</a:t>
              </a:r>
              <a:r>
                <a:rPr lang="de-DE" dirty="0">
                  <a:solidFill>
                    <a:schemeClr val="bg1"/>
                  </a:solidFill>
                </a:rPr>
                <a:t>)</a:t>
              </a:r>
              <a:endPara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E4196772-DA61-8A29-5801-9A12DAE3C190}"/>
                </a:ext>
              </a:extLst>
            </p:cNvPr>
            <p:cNvGrpSpPr/>
            <p:nvPr/>
          </p:nvGrpSpPr>
          <p:grpSpPr>
            <a:xfrm>
              <a:off x="3936488" y="1077901"/>
              <a:ext cx="810650" cy="701344"/>
              <a:chOff x="3963756" y="1425575"/>
              <a:chExt cx="810650" cy="701344"/>
            </a:xfrm>
          </p:grpSpPr>
          <p:sp>
            <p:nvSpPr>
              <p:cNvPr id="3" name="Freihandform: Form 2">
                <a:extLst>
                  <a:ext uri="{FF2B5EF4-FFF2-40B4-BE49-F238E27FC236}">
                    <a16:creationId xmlns:a16="http://schemas.microsoft.com/office/drawing/2014/main" id="{BFECE2F8-8D23-642D-B3E4-1BB053A7540D}"/>
                  </a:ext>
                </a:extLst>
              </p:cNvPr>
              <p:cNvSpPr/>
              <p:nvPr/>
            </p:nvSpPr>
            <p:spPr bwMode="gray">
              <a:xfrm>
                <a:off x="3963756" y="1425575"/>
                <a:ext cx="810650" cy="701344"/>
              </a:xfrm>
              <a:custGeom>
                <a:avLst/>
                <a:gdLst>
                  <a:gd name="connsiteX0" fmla="*/ 793105 w 811978"/>
                  <a:gd name="connsiteY0" fmla="*/ 621255 h 706363"/>
                  <a:gd name="connsiteX1" fmla="*/ 742476 w 811978"/>
                  <a:gd name="connsiteY1" fmla="*/ 608280 h 706363"/>
                  <a:gd name="connsiteX2" fmla="*/ 740298 w 811978"/>
                  <a:gd name="connsiteY2" fmla="*/ 607736 h 706363"/>
                  <a:gd name="connsiteX3" fmla="*/ 746468 w 811978"/>
                  <a:gd name="connsiteY3" fmla="*/ 586595 h 706363"/>
                  <a:gd name="connsiteX4" fmla="*/ 746468 w 811978"/>
                  <a:gd name="connsiteY4" fmla="*/ 392878 h 706363"/>
                  <a:gd name="connsiteX5" fmla="*/ 706273 w 811978"/>
                  <a:gd name="connsiteY5" fmla="*/ 352683 h 706363"/>
                  <a:gd name="connsiteX6" fmla="*/ 555927 w 811978"/>
                  <a:gd name="connsiteY6" fmla="*/ 352683 h 706363"/>
                  <a:gd name="connsiteX7" fmla="*/ 555927 w 811978"/>
                  <a:gd name="connsiteY7" fmla="*/ 22593 h 706363"/>
                  <a:gd name="connsiteX8" fmla="*/ 533334 w 811978"/>
                  <a:gd name="connsiteY8" fmla="*/ 0 h 706363"/>
                  <a:gd name="connsiteX9" fmla="*/ 22593 w 811978"/>
                  <a:gd name="connsiteY9" fmla="*/ 0 h 706363"/>
                  <a:gd name="connsiteX10" fmla="*/ 0 w 811978"/>
                  <a:gd name="connsiteY10" fmla="*/ 22593 h 706363"/>
                  <a:gd name="connsiteX11" fmla="*/ 0 w 811978"/>
                  <a:gd name="connsiteY11" fmla="*/ 360395 h 706363"/>
                  <a:gd name="connsiteX12" fmla="*/ 207146 w 811978"/>
                  <a:gd name="connsiteY12" fmla="*/ 567541 h 706363"/>
                  <a:gd name="connsiteX13" fmla="*/ 329364 w 811978"/>
                  <a:gd name="connsiteY13" fmla="*/ 567541 h 706363"/>
                  <a:gd name="connsiteX14" fmla="*/ 329364 w 811978"/>
                  <a:gd name="connsiteY14" fmla="*/ 586595 h 706363"/>
                  <a:gd name="connsiteX15" fmla="*/ 335625 w 811978"/>
                  <a:gd name="connsiteY15" fmla="*/ 607827 h 706363"/>
                  <a:gd name="connsiteX16" fmla="*/ 324918 w 811978"/>
                  <a:gd name="connsiteY16" fmla="*/ 610277 h 706363"/>
                  <a:gd name="connsiteX17" fmla="*/ 282183 w 811978"/>
                  <a:gd name="connsiteY17" fmla="*/ 621255 h 706363"/>
                  <a:gd name="connsiteX18" fmla="*/ 263582 w 811978"/>
                  <a:gd name="connsiteY18" fmla="*/ 645209 h 706363"/>
                  <a:gd name="connsiteX19" fmla="*/ 263582 w 811978"/>
                  <a:gd name="connsiteY19" fmla="*/ 668346 h 706363"/>
                  <a:gd name="connsiteX20" fmla="*/ 301600 w 811978"/>
                  <a:gd name="connsiteY20" fmla="*/ 706364 h 706363"/>
                  <a:gd name="connsiteX21" fmla="*/ 537780 w 811978"/>
                  <a:gd name="connsiteY21" fmla="*/ 706364 h 706363"/>
                  <a:gd name="connsiteX22" fmla="*/ 773961 w 811978"/>
                  <a:gd name="connsiteY22" fmla="*/ 706364 h 706363"/>
                  <a:gd name="connsiteX23" fmla="*/ 811978 w 811978"/>
                  <a:gd name="connsiteY23" fmla="*/ 668346 h 706363"/>
                  <a:gd name="connsiteX24" fmla="*/ 811978 w 811978"/>
                  <a:gd name="connsiteY24" fmla="*/ 645300 h 706363"/>
                  <a:gd name="connsiteX25" fmla="*/ 793105 w 811978"/>
                  <a:gd name="connsiteY25" fmla="*/ 621255 h 706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1978" h="706363">
                    <a:moveTo>
                      <a:pt x="793105" y="621255"/>
                    </a:moveTo>
                    <a:lnTo>
                      <a:pt x="742476" y="608280"/>
                    </a:lnTo>
                    <a:cubicBezTo>
                      <a:pt x="742113" y="608190"/>
                      <a:pt x="741296" y="608008"/>
                      <a:pt x="740298" y="607736"/>
                    </a:cubicBezTo>
                    <a:cubicBezTo>
                      <a:pt x="744109" y="601566"/>
                      <a:pt x="746468" y="594398"/>
                      <a:pt x="746468" y="586595"/>
                    </a:cubicBezTo>
                    <a:lnTo>
                      <a:pt x="746468" y="392878"/>
                    </a:lnTo>
                    <a:cubicBezTo>
                      <a:pt x="746468" y="370739"/>
                      <a:pt x="728412" y="352683"/>
                      <a:pt x="706273" y="352683"/>
                    </a:cubicBezTo>
                    <a:lnTo>
                      <a:pt x="555927" y="352683"/>
                    </a:lnTo>
                    <a:lnTo>
                      <a:pt x="555927" y="22593"/>
                    </a:lnTo>
                    <a:cubicBezTo>
                      <a:pt x="555927" y="10071"/>
                      <a:pt x="545765" y="0"/>
                      <a:pt x="533334" y="0"/>
                    </a:cubicBezTo>
                    <a:lnTo>
                      <a:pt x="22593" y="0"/>
                    </a:lnTo>
                    <a:cubicBezTo>
                      <a:pt x="10071" y="0"/>
                      <a:pt x="0" y="10162"/>
                      <a:pt x="0" y="22593"/>
                    </a:cubicBezTo>
                    <a:lnTo>
                      <a:pt x="0" y="360395"/>
                    </a:lnTo>
                    <a:cubicBezTo>
                      <a:pt x="0" y="474629"/>
                      <a:pt x="92912" y="567541"/>
                      <a:pt x="207146" y="567541"/>
                    </a:cubicBezTo>
                    <a:lnTo>
                      <a:pt x="329364" y="567541"/>
                    </a:lnTo>
                    <a:lnTo>
                      <a:pt x="329364" y="586595"/>
                    </a:lnTo>
                    <a:cubicBezTo>
                      <a:pt x="329364" y="594398"/>
                      <a:pt x="331723" y="601657"/>
                      <a:pt x="335625" y="607827"/>
                    </a:cubicBezTo>
                    <a:cubicBezTo>
                      <a:pt x="329727" y="609006"/>
                      <a:pt x="325190" y="610277"/>
                      <a:pt x="324918" y="610277"/>
                    </a:cubicBezTo>
                    <a:lnTo>
                      <a:pt x="282183" y="621255"/>
                    </a:lnTo>
                    <a:cubicBezTo>
                      <a:pt x="271204" y="624068"/>
                      <a:pt x="263582" y="633958"/>
                      <a:pt x="263582" y="645209"/>
                    </a:cubicBezTo>
                    <a:lnTo>
                      <a:pt x="263582" y="668346"/>
                    </a:lnTo>
                    <a:cubicBezTo>
                      <a:pt x="263582" y="689306"/>
                      <a:pt x="280640" y="706364"/>
                      <a:pt x="301600" y="706364"/>
                    </a:cubicBezTo>
                    <a:lnTo>
                      <a:pt x="537780" y="706364"/>
                    </a:lnTo>
                    <a:lnTo>
                      <a:pt x="773961" y="706364"/>
                    </a:lnTo>
                    <a:cubicBezTo>
                      <a:pt x="794920" y="706364"/>
                      <a:pt x="811978" y="689306"/>
                      <a:pt x="811978" y="668346"/>
                    </a:cubicBezTo>
                    <a:lnTo>
                      <a:pt x="811978" y="645300"/>
                    </a:lnTo>
                    <a:cubicBezTo>
                      <a:pt x="811706" y="633958"/>
                      <a:pt x="803993" y="624068"/>
                      <a:pt x="793105" y="6212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0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4" name="Freihandform: Form 3">
                <a:extLst>
                  <a:ext uri="{FF2B5EF4-FFF2-40B4-BE49-F238E27FC236}">
                    <a16:creationId xmlns:a16="http://schemas.microsoft.com/office/drawing/2014/main" id="{FAAC1016-0A39-02C6-5868-023CB2FA8281}"/>
                  </a:ext>
                </a:extLst>
              </p:cNvPr>
              <p:cNvSpPr/>
              <p:nvPr/>
            </p:nvSpPr>
            <p:spPr bwMode="gray">
              <a:xfrm>
                <a:off x="3981783" y="1443593"/>
                <a:ext cx="774233" cy="665398"/>
              </a:xfrm>
              <a:custGeom>
                <a:avLst/>
                <a:gdLst>
                  <a:gd name="connsiteX0" fmla="*/ 519724 w 775502"/>
                  <a:gd name="connsiteY0" fmla="*/ 4446 h 670160"/>
                  <a:gd name="connsiteX1" fmla="*/ 519724 w 775502"/>
                  <a:gd name="connsiteY1" fmla="*/ 334445 h 670160"/>
                  <a:gd name="connsiteX2" fmla="*/ 351413 w 775502"/>
                  <a:gd name="connsiteY2" fmla="*/ 334445 h 670160"/>
                  <a:gd name="connsiteX3" fmla="*/ 311217 w 775502"/>
                  <a:gd name="connsiteY3" fmla="*/ 374640 h 670160"/>
                  <a:gd name="connsiteX4" fmla="*/ 311217 w 775502"/>
                  <a:gd name="connsiteY4" fmla="*/ 531157 h 670160"/>
                  <a:gd name="connsiteX5" fmla="*/ 188999 w 775502"/>
                  <a:gd name="connsiteY5" fmla="*/ 531157 h 670160"/>
                  <a:gd name="connsiteX6" fmla="*/ 0 w 775502"/>
                  <a:gd name="connsiteY6" fmla="*/ 342158 h 670160"/>
                  <a:gd name="connsiteX7" fmla="*/ 0 w 775502"/>
                  <a:gd name="connsiteY7" fmla="*/ 4446 h 670160"/>
                  <a:gd name="connsiteX8" fmla="*/ 4446 w 775502"/>
                  <a:gd name="connsiteY8" fmla="*/ 0 h 670160"/>
                  <a:gd name="connsiteX9" fmla="*/ 515187 w 775502"/>
                  <a:gd name="connsiteY9" fmla="*/ 0 h 670160"/>
                  <a:gd name="connsiteX10" fmla="*/ 519724 w 775502"/>
                  <a:gd name="connsiteY10" fmla="*/ 4446 h 670160"/>
                  <a:gd name="connsiteX11" fmla="*/ 329364 w 775502"/>
                  <a:gd name="connsiteY11" fmla="*/ 568448 h 670160"/>
                  <a:gd name="connsiteX12" fmla="*/ 329364 w 775502"/>
                  <a:gd name="connsiteY12" fmla="*/ 374731 h 670160"/>
                  <a:gd name="connsiteX13" fmla="*/ 351413 w 775502"/>
                  <a:gd name="connsiteY13" fmla="*/ 352683 h 670160"/>
                  <a:gd name="connsiteX14" fmla="*/ 688217 w 775502"/>
                  <a:gd name="connsiteY14" fmla="*/ 352683 h 670160"/>
                  <a:gd name="connsiteX15" fmla="*/ 710265 w 775502"/>
                  <a:gd name="connsiteY15" fmla="*/ 374731 h 670160"/>
                  <a:gd name="connsiteX16" fmla="*/ 710265 w 775502"/>
                  <a:gd name="connsiteY16" fmla="*/ 568448 h 670160"/>
                  <a:gd name="connsiteX17" fmla="*/ 688217 w 775502"/>
                  <a:gd name="connsiteY17" fmla="*/ 590497 h 670160"/>
                  <a:gd name="connsiteX18" fmla="*/ 351413 w 775502"/>
                  <a:gd name="connsiteY18" fmla="*/ 590497 h 670160"/>
                  <a:gd name="connsiteX19" fmla="*/ 329364 w 775502"/>
                  <a:gd name="connsiteY19" fmla="*/ 568448 h 670160"/>
                  <a:gd name="connsiteX20" fmla="*/ 362664 w 775502"/>
                  <a:gd name="connsiteY20" fmla="*/ 546218 h 670160"/>
                  <a:gd name="connsiteX21" fmla="*/ 373733 w 775502"/>
                  <a:gd name="connsiteY21" fmla="*/ 557197 h 670160"/>
                  <a:gd name="connsiteX22" fmla="*/ 665987 w 775502"/>
                  <a:gd name="connsiteY22" fmla="*/ 557197 h 670160"/>
                  <a:gd name="connsiteX23" fmla="*/ 676966 w 775502"/>
                  <a:gd name="connsiteY23" fmla="*/ 546218 h 670160"/>
                  <a:gd name="connsiteX24" fmla="*/ 676966 w 775502"/>
                  <a:gd name="connsiteY24" fmla="*/ 396961 h 670160"/>
                  <a:gd name="connsiteX25" fmla="*/ 665987 w 775502"/>
                  <a:gd name="connsiteY25" fmla="*/ 385891 h 670160"/>
                  <a:gd name="connsiteX26" fmla="*/ 373642 w 775502"/>
                  <a:gd name="connsiteY26" fmla="*/ 385891 h 670160"/>
                  <a:gd name="connsiteX27" fmla="*/ 362573 w 775502"/>
                  <a:gd name="connsiteY27" fmla="*/ 396961 h 670160"/>
                  <a:gd name="connsiteX28" fmla="*/ 362573 w 775502"/>
                  <a:gd name="connsiteY28" fmla="*/ 546218 h 670160"/>
                  <a:gd name="connsiteX29" fmla="*/ 775503 w 775502"/>
                  <a:gd name="connsiteY29" fmla="*/ 627153 h 670160"/>
                  <a:gd name="connsiteX30" fmla="*/ 775503 w 775502"/>
                  <a:gd name="connsiteY30" fmla="*/ 650290 h 670160"/>
                  <a:gd name="connsiteX31" fmla="*/ 755632 w 775502"/>
                  <a:gd name="connsiteY31" fmla="*/ 670161 h 670160"/>
                  <a:gd name="connsiteX32" fmla="*/ 519543 w 775502"/>
                  <a:gd name="connsiteY32" fmla="*/ 670161 h 670160"/>
                  <a:gd name="connsiteX33" fmla="*/ 283362 w 775502"/>
                  <a:gd name="connsiteY33" fmla="*/ 670161 h 670160"/>
                  <a:gd name="connsiteX34" fmla="*/ 263491 w 775502"/>
                  <a:gd name="connsiteY34" fmla="*/ 650290 h 670160"/>
                  <a:gd name="connsiteX35" fmla="*/ 263491 w 775502"/>
                  <a:gd name="connsiteY35" fmla="*/ 627153 h 670160"/>
                  <a:gd name="connsiteX36" fmla="*/ 268482 w 775502"/>
                  <a:gd name="connsiteY36" fmla="*/ 620711 h 670160"/>
                  <a:gd name="connsiteX37" fmla="*/ 311490 w 775502"/>
                  <a:gd name="connsiteY37" fmla="*/ 609732 h 670160"/>
                  <a:gd name="connsiteX38" fmla="*/ 329183 w 775502"/>
                  <a:gd name="connsiteY38" fmla="*/ 606103 h 670160"/>
                  <a:gd name="connsiteX39" fmla="*/ 349416 w 775502"/>
                  <a:gd name="connsiteY39" fmla="*/ 605286 h 670160"/>
                  <a:gd name="connsiteX40" fmla="*/ 519543 w 775502"/>
                  <a:gd name="connsiteY40" fmla="*/ 605286 h 670160"/>
                  <a:gd name="connsiteX41" fmla="*/ 696837 w 775502"/>
                  <a:gd name="connsiteY41" fmla="*/ 605286 h 670160"/>
                  <a:gd name="connsiteX42" fmla="*/ 709902 w 775502"/>
                  <a:gd name="connsiteY42" fmla="*/ 605831 h 670160"/>
                  <a:gd name="connsiteX43" fmla="*/ 719792 w 775502"/>
                  <a:gd name="connsiteY43" fmla="*/ 607736 h 670160"/>
                  <a:gd name="connsiteX44" fmla="*/ 770603 w 775502"/>
                  <a:gd name="connsiteY44" fmla="*/ 620711 h 670160"/>
                  <a:gd name="connsiteX45" fmla="*/ 775503 w 775502"/>
                  <a:gd name="connsiteY45" fmla="*/ 627153 h 670160"/>
                  <a:gd name="connsiteX46" fmla="*/ 562188 w 775502"/>
                  <a:gd name="connsiteY46" fmla="*/ 641398 h 670160"/>
                  <a:gd name="connsiteX47" fmla="*/ 558558 w 775502"/>
                  <a:gd name="connsiteY47" fmla="*/ 637769 h 670160"/>
                  <a:gd name="connsiteX48" fmla="*/ 470909 w 775502"/>
                  <a:gd name="connsiteY48" fmla="*/ 637769 h 670160"/>
                  <a:gd name="connsiteX49" fmla="*/ 467280 w 775502"/>
                  <a:gd name="connsiteY49" fmla="*/ 641398 h 670160"/>
                  <a:gd name="connsiteX50" fmla="*/ 467280 w 775502"/>
                  <a:gd name="connsiteY50" fmla="*/ 648748 h 670160"/>
                  <a:gd name="connsiteX51" fmla="*/ 470909 w 775502"/>
                  <a:gd name="connsiteY51" fmla="*/ 652468 h 670160"/>
                  <a:gd name="connsiteX52" fmla="*/ 558558 w 775502"/>
                  <a:gd name="connsiteY52" fmla="*/ 652468 h 670160"/>
                  <a:gd name="connsiteX53" fmla="*/ 562188 w 775502"/>
                  <a:gd name="connsiteY53" fmla="*/ 648748 h 670160"/>
                  <a:gd name="connsiteX54" fmla="*/ 562188 w 775502"/>
                  <a:gd name="connsiteY54" fmla="*/ 641398 h 67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775502" h="670160">
                    <a:moveTo>
                      <a:pt x="519724" y="4446"/>
                    </a:moveTo>
                    <a:lnTo>
                      <a:pt x="519724" y="334445"/>
                    </a:lnTo>
                    <a:lnTo>
                      <a:pt x="351413" y="334445"/>
                    </a:lnTo>
                    <a:cubicBezTo>
                      <a:pt x="329273" y="334445"/>
                      <a:pt x="311217" y="352501"/>
                      <a:pt x="311217" y="374640"/>
                    </a:cubicBezTo>
                    <a:lnTo>
                      <a:pt x="311217" y="531157"/>
                    </a:lnTo>
                    <a:lnTo>
                      <a:pt x="188999" y="531157"/>
                    </a:lnTo>
                    <a:cubicBezTo>
                      <a:pt x="84655" y="531157"/>
                      <a:pt x="0" y="446592"/>
                      <a:pt x="0" y="342158"/>
                    </a:cubicBezTo>
                    <a:lnTo>
                      <a:pt x="0" y="4446"/>
                    </a:lnTo>
                    <a:cubicBezTo>
                      <a:pt x="0" y="1996"/>
                      <a:pt x="1996" y="0"/>
                      <a:pt x="4446" y="0"/>
                    </a:cubicBezTo>
                    <a:lnTo>
                      <a:pt x="515187" y="0"/>
                    </a:lnTo>
                    <a:cubicBezTo>
                      <a:pt x="517728" y="0"/>
                      <a:pt x="519724" y="1996"/>
                      <a:pt x="519724" y="4446"/>
                    </a:cubicBezTo>
                    <a:close/>
                    <a:moveTo>
                      <a:pt x="329364" y="568448"/>
                    </a:moveTo>
                    <a:lnTo>
                      <a:pt x="329364" y="374731"/>
                    </a:lnTo>
                    <a:cubicBezTo>
                      <a:pt x="329364" y="362573"/>
                      <a:pt x="339254" y="352683"/>
                      <a:pt x="351413" y="352683"/>
                    </a:cubicBezTo>
                    <a:lnTo>
                      <a:pt x="688217" y="352683"/>
                    </a:lnTo>
                    <a:cubicBezTo>
                      <a:pt x="700375" y="352683"/>
                      <a:pt x="710265" y="362573"/>
                      <a:pt x="710265" y="374731"/>
                    </a:cubicBezTo>
                    <a:lnTo>
                      <a:pt x="710265" y="568448"/>
                    </a:lnTo>
                    <a:cubicBezTo>
                      <a:pt x="710265" y="580606"/>
                      <a:pt x="700375" y="590497"/>
                      <a:pt x="688217" y="590497"/>
                    </a:cubicBezTo>
                    <a:lnTo>
                      <a:pt x="351413" y="590497"/>
                    </a:lnTo>
                    <a:cubicBezTo>
                      <a:pt x="339254" y="590497"/>
                      <a:pt x="329364" y="580606"/>
                      <a:pt x="329364" y="568448"/>
                    </a:cubicBezTo>
                    <a:close/>
                    <a:moveTo>
                      <a:pt x="362664" y="546218"/>
                    </a:moveTo>
                    <a:cubicBezTo>
                      <a:pt x="362664" y="552298"/>
                      <a:pt x="367654" y="557197"/>
                      <a:pt x="373733" y="557197"/>
                    </a:cubicBezTo>
                    <a:lnTo>
                      <a:pt x="665987" y="557197"/>
                    </a:lnTo>
                    <a:cubicBezTo>
                      <a:pt x="672066" y="557197"/>
                      <a:pt x="676966" y="552207"/>
                      <a:pt x="676966" y="546218"/>
                    </a:cubicBezTo>
                    <a:lnTo>
                      <a:pt x="676966" y="396961"/>
                    </a:lnTo>
                    <a:cubicBezTo>
                      <a:pt x="676966" y="390882"/>
                      <a:pt x="671976" y="385891"/>
                      <a:pt x="665987" y="385891"/>
                    </a:cubicBezTo>
                    <a:lnTo>
                      <a:pt x="373642" y="385891"/>
                    </a:lnTo>
                    <a:cubicBezTo>
                      <a:pt x="367563" y="385891"/>
                      <a:pt x="362573" y="390882"/>
                      <a:pt x="362573" y="396961"/>
                    </a:cubicBezTo>
                    <a:lnTo>
                      <a:pt x="362573" y="546218"/>
                    </a:lnTo>
                    <a:close/>
                    <a:moveTo>
                      <a:pt x="775503" y="627153"/>
                    </a:moveTo>
                    <a:lnTo>
                      <a:pt x="775503" y="650290"/>
                    </a:lnTo>
                    <a:cubicBezTo>
                      <a:pt x="775503" y="661178"/>
                      <a:pt x="766611" y="670161"/>
                      <a:pt x="755632" y="670161"/>
                    </a:cubicBezTo>
                    <a:lnTo>
                      <a:pt x="519543" y="670161"/>
                    </a:lnTo>
                    <a:lnTo>
                      <a:pt x="283362" y="670161"/>
                    </a:lnTo>
                    <a:cubicBezTo>
                      <a:pt x="272474" y="670161"/>
                      <a:pt x="263491" y="661269"/>
                      <a:pt x="263491" y="650290"/>
                    </a:cubicBezTo>
                    <a:lnTo>
                      <a:pt x="263491" y="627153"/>
                    </a:lnTo>
                    <a:cubicBezTo>
                      <a:pt x="263491" y="624159"/>
                      <a:pt x="265578" y="621528"/>
                      <a:pt x="268482" y="620711"/>
                    </a:cubicBezTo>
                    <a:lnTo>
                      <a:pt x="311490" y="609732"/>
                    </a:lnTo>
                    <a:cubicBezTo>
                      <a:pt x="311490" y="609732"/>
                      <a:pt x="320472" y="607282"/>
                      <a:pt x="329183" y="606103"/>
                    </a:cubicBezTo>
                    <a:cubicBezTo>
                      <a:pt x="336169" y="605105"/>
                      <a:pt x="349416" y="605286"/>
                      <a:pt x="349416" y="605286"/>
                    </a:cubicBezTo>
                    <a:lnTo>
                      <a:pt x="519543" y="605286"/>
                    </a:lnTo>
                    <a:lnTo>
                      <a:pt x="696837" y="605286"/>
                    </a:lnTo>
                    <a:cubicBezTo>
                      <a:pt x="696837" y="605286"/>
                      <a:pt x="705093" y="605195"/>
                      <a:pt x="709902" y="605831"/>
                    </a:cubicBezTo>
                    <a:cubicBezTo>
                      <a:pt x="715437" y="606556"/>
                      <a:pt x="719792" y="607736"/>
                      <a:pt x="719792" y="607736"/>
                    </a:cubicBezTo>
                    <a:lnTo>
                      <a:pt x="770603" y="620711"/>
                    </a:lnTo>
                    <a:cubicBezTo>
                      <a:pt x="773416" y="621437"/>
                      <a:pt x="775503" y="624068"/>
                      <a:pt x="775503" y="627153"/>
                    </a:cubicBezTo>
                    <a:close/>
                    <a:moveTo>
                      <a:pt x="562188" y="641398"/>
                    </a:moveTo>
                    <a:cubicBezTo>
                      <a:pt x="562188" y="639402"/>
                      <a:pt x="560554" y="637769"/>
                      <a:pt x="558558" y="637769"/>
                    </a:cubicBezTo>
                    <a:lnTo>
                      <a:pt x="470909" y="637769"/>
                    </a:lnTo>
                    <a:cubicBezTo>
                      <a:pt x="468913" y="637769"/>
                      <a:pt x="467280" y="639402"/>
                      <a:pt x="467280" y="641398"/>
                    </a:cubicBezTo>
                    <a:lnTo>
                      <a:pt x="467280" y="648748"/>
                    </a:lnTo>
                    <a:cubicBezTo>
                      <a:pt x="467280" y="650744"/>
                      <a:pt x="468913" y="652468"/>
                      <a:pt x="470909" y="652468"/>
                    </a:cubicBezTo>
                    <a:lnTo>
                      <a:pt x="558558" y="652468"/>
                    </a:lnTo>
                    <a:cubicBezTo>
                      <a:pt x="560554" y="652468"/>
                      <a:pt x="562188" y="650835"/>
                      <a:pt x="562188" y="648748"/>
                    </a:cubicBezTo>
                    <a:lnTo>
                      <a:pt x="562188" y="641398"/>
                    </a:lnTo>
                    <a:close/>
                  </a:path>
                </a:pathLst>
              </a:custGeom>
              <a:solidFill>
                <a:srgbClr val="90D033"/>
              </a:solidFill>
              <a:ln w="90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276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780A52-E440-95A8-1A43-9FEFCBBD4254}"/>
              </a:ext>
            </a:extLst>
          </p:cNvPr>
          <p:cNvGrpSpPr/>
          <p:nvPr/>
        </p:nvGrpSpPr>
        <p:grpSpPr>
          <a:xfrm>
            <a:off x="4665614" y="3152775"/>
            <a:ext cx="3241379" cy="2160588"/>
            <a:chOff x="4665614" y="3152775"/>
            <a:chExt cx="3241379" cy="2160588"/>
          </a:xfrm>
        </p:grpSpPr>
        <p:sp>
          <p:nvSpPr>
            <p:cNvPr id="17" name="Rechteck 18">
              <a:extLst>
                <a:ext uri="{FF2B5EF4-FFF2-40B4-BE49-F238E27FC236}">
                  <a16:creationId xmlns:a16="http://schemas.microsoft.com/office/drawing/2014/main" id="{0B39D37A-5DE1-4772-87DB-DE916A474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666004" y="3370162"/>
              <a:ext cx="216000" cy="216000"/>
            </a:xfrm>
            <a:custGeom>
              <a:avLst/>
              <a:gdLst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0 w 433387"/>
                <a:gd name="connsiteY4" fmla="*/ 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91440 w 433387"/>
                <a:gd name="connsiteY4" fmla="*/ 9144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0" fmla="*/ 433387 w 433387"/>
                <a:gd name="connsiteY0" fmla="*/ 0 h 433387"/>
                <a:gd name="connsiteX1" fmla="*/ 433387 w 433387"/>
                <a:gd name="connsiteY1" fmla="*/ 433387 h 433387"/>
                <a:gd name="connsiteX2" fmla="*/ 0 w 433387"/>
                <a:gd name="connsiteY2" fmla="*/ 433387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387" h="433387">
                  <a:moveTo>
                    <a:pt x="433387" y="0"/>
                  </a:moveTo>
                  <a:lnTo>
                    <a:pt x="433387" y="433387"/>
                  </a:lnTo>
                  <a:lnTo>
                    <a:pt x="0" y="433387"/>
                  </a:lnTo>
                </a:path>
              </a:pathLst>
            </a:custGeom>
            <a:noFill/>
            <a:ln w="571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216000" rIns="216000" bIns="216000" rtlCol="0" anchor="ctr" anchorCtr="0"/>
            <a:lstStyle/>
            <a:p>
              <a:pPr marL="216000" indent="-216000">
                <a:spcBef>
                  <a:spcPts val="500"/>
                </a:spcBef>
                <a:spcAft>
                  <a:spcPts val="500"/>
                </a:spcAft>
                <a:buFont typeface="Wingdings" panose="05000000000000000000" pitchFamily="2" charset="2"/>
                <a:buChar char="§"/>
              </a:pPr>
              <a:endParaRPr lang="de-DE" sz="160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Rechteck 18">
              <a:extLst>
                <a:ext uri="{FF2B5EF4-FFF2-40B4-BE49-F238E27FC236}">
                  <a16:creationId xmlns:a16="http://schemas.microsoft.com/office/drawing/2014/main" id="{1B683E64-31DF-4738-9905-312430655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 flipH="1">
              <a:off x="7690993" y="3370162"/>
              <a:ext cx="216000" cy="216000"/>
            </a:xfrm>
            <a:custGeom>
              <a:avLst/>
              <a:gdLst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0 w 433387"/>
                <a:gd name="connsiteY4" fmla="*/ 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91440 w 433387"/>
                <a:gd name="connsiteY4" fmla="*/ 9144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0" fmla="*/ 433387 w 433387"/>
                <a:gd name="connsiteY0" fmla="*/ 0 h 433387"/>
                <a:gd name="connsiteX1" fmla="*/ 433387 w 433387"/>
                <a:gd name="connsiteY1" fmla="*/ 433387 h 433387"/>
                <a:gd name="connsiteX2" fmla="*/ 0 w 433387"/>
                <a:gd name="connsiteY2" fmla="*/ 433387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387" h="433387">
                  <a:moveTo>
                    <a:pt x="433387" y="0"/>
                  </a:moveTo>
                  <a:lnTo>
                    <a:pt x="433387" y="433387"/>
                  </a:lnTo>
                  <a:lnTo>
                    <a:pt x="0" y="433387"/>
                  </a:lnTo>
                </a:path>
              </a:pathLst>
            </a:custGeom>
            <a:noFill/>
            <a:ln w="571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216000" rIns="216000" bIns="216000" rtlCol="0" anchor="ctr" anchorCtr="0"/>
            <a:lstStyle/>
            <a:p>
              <a:pPr marL="216000" marR="0" lvl="0" indent="-216000" algn="l" defTabSz="4572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8685269-43E5-4E98-8FFD-10770E1CF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 flipH="1" flipV="1">
              <a:off x="7690993" y="4867643"/>
              <a:ext cx="216000" cy="216000"/>
            </a:xfrm>
            <a:custGeom>
              <a:avLst/>
              <a:gdLst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0 w 433387"/>
                <a:gd name="connsiteY4" fmla="*/ 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91440 w 433387"/>
                <a:gd name="connsiteY4" fmla="*/ 9144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0" fmla="*/ 433387 w 433387"/>
                <a:gd name="connsiteY0" fmla="*/ 0 h 433387"/>
                <a:gd name="connsiteX1" fmla="*/ 433387 w 433387"/>
                <a:gd name="connsiteY1" fmla="*/ 433387 h 433387"/>
                <a:gd name="connsiteX2" fmla="*/ 0 w 433387"/>
                <a:gd name="connsiteY2" fmla="*/ 433387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387" h="433387">
                  <a:moveTo>
                    <a:pt x="433387" y="0"/>
                  </a:moveTo>
                  <a:lnTo>
                    <a:pt x="433387" y="433387"/>
                  </a:lnTo>
                  <a:lnTo>
                    <a:pt x="0" y="433387"/>
                  </a:lnTo>
                </a:path>
              </a:pathLst>
            </a:custGeom>
            <a:noFill/>
            <a:ln w="571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216000" rIns="216000" bIns="216000" rtlCol="0" anchor="ctr" anchorCtr="0"/>
            <a:lstStyle/>
            <a:p>
              <a:pPr marL="216000" marR="0" lvl="0" indent="-216000" algn="l" defTabSz="4572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hteck 18">
              <a:extLst>
                <a:ext uri="{FF2B5EF4-FFF2-40B4-BE49-F238E27FC236}">
                  <a16:creationId xmlns:a16="http://schemas.microsoft.com/office/drawing/2014/main" id="{9C8DF7E8-8E34-4CA9-BB8F-EA73BFC57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 flipV="1">
              <a:off x="4665614" y="4869579"/>
              <a:ext cx="216000" cy="216000"/>
            </a:xfrm>
            <a:custGeom>
              <a:avLst/>
              <a:gdLst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0 w 433387"/>
                <a:gd name="connsiteY4" fmla="*/ 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4" fmla="*/ 91440 w 433387"/>
                <a:gd name="connsiteY4" fmla="*/ 91440 h 433387"/>
                <a:gd name="connsiteX0" fmla="*/ 0 w 433387"/>
                <a:gd name="connsiteY0" fmla="*/ 0 h 433387"/>
                <a:gd name="connsiteX1" fmla="*/ 433387 w 433387"/>
                <a:gd name="connsiteY1" fmla="*/ 0 h 433387"/>
                <a:gd name="connsiteX2" fmla="*/ 433387 w 433387"/>
                <a:gd name="connsiteY2" fmla="*/ 433387 h 433387"/>
                <a:gd name="connsiteX3" fmla="*/ 0 w 433387"/>
                <a:gd name="connsiteY3" fmla="*/ 433387 h 433387"/>
                <a:gd name="connsiteX0" fmla="*/ 433387 w 433387"/>
                <a:gd name="connsiteY0" fmla="*/ 0 h 433387"/>
                <a:gd name="connsiteX1" fmla="*/ 433387 w 433387"/>
                <a:gd name="connsiteY1" fmla="*/ 433387 h 433387"/>
                <a:gd name="connsiteX2" fmla="*/ 0 w 433387"/>
                <a:gd name="connsiteY2" fmla="*/ 433387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387" h="433387">
                  <a:moveTo>
                    <a:pt x="433387" y="0"/>
                  </a:moveTo>
                  <a:lnTo>
                    <a:pt x="433387" y="433387"/>
                  </a:lnTo>
                  <a:lnTo>
                    <a:pt x="0" y="433387"/>
                  </a:lnTo>
                </a:path>
              </a:pathLst>
            </a:custGeom>
            <a:noFill/>
            <a:ln w="571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216000" rIns="216000" bIns="216000" rtlCol="0" anchor="ctr" anchorCtr="0"/>
            <a:lstStyle/>
            <a:p>
              <a:pPr marL="216000" marR="0" lvl="0" indent="-216000" algn="l" defTabSz="4572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Textplatzhalter 5">
              <a:extLst>
                <a:ext uri="{FF2B5EF4-FFF2-40B4-BE49-F238E27FC236}">
                  <a16:creationId xmlns:a16="http://schemas.microsoft.com/office/drawing/2014/main" id="{AD85C924-5A79-400B-9259-755E658CA12E}"/>
                </a:ext>
              </a:extLst>
            </p:cNvPr>
            <p:cNvSpPr txBox="1">
              <a:spLocks/>
            </p:cNvSpPr>
            <p:nvPr/>
          </p:nvSpPr>
          <p:spPr bwMode="blackGray">
            <a:xfrm>
              <a:off x="5207000" y="3152775"/>
              <a:ext cx="2159802" cy="216058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7539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7539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216000" indent="-216000" algn="l" defTabSz="97539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chemeClr val="bg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431800" indent="-216000" algn="l" defTabSz="97539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schemeClr val="bg1"/>
                </a:buClr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648000" indent="-216000" algn="l" defTabSz="97539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schemeClr val="bg1"/>
                </a:buClr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16000" indent="-216000" algn="l" defTabSz="97539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chemeClr val="bg1"/>
                </a:buClr>
                <a:buFont typeface="+mj-lt"/>
                <a:buAutoNum type="arabicPeriod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432000" indent="-216000" algn="l" defTabSz="97539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schemeClr val="bg1"/>
                </a:buClr>
                <a:buFont typeface="+mj-lt"/>
                <a:buAutoNum type="alphaLcPeriod"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l" defTabSz="97539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20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7539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7" indent="0" algn="ctr" defTabSz="97539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de-DE" sz="2800" dirty="0">
                  <a:solidFill>
                    <a:prstClr val="white"/>
                  </a:solidFill>
                  <a:latin typeface="Segoe UI"/>
                </a:rPr>
                <a:t>c</a:t>
              </a:r>
              <a:r>
                <a:rPr kumimoji="0" lang="de-DE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a. 15 % </a:t>
              </a:r>
            </a:p>
            <a:p>
              <a:pPr marL="0" marR="0" lvl="0" indent="0" algn="ctr" defTabSz="97539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der Prüfungsleistung der Online-Prüfung zum Zertifikat DATEV-Führerschein </a:t>
              </a:r>
            </a:p>
          </p:txBody>
        </p: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0396A9D4-736A-4898-9166-F2E23B0D330E}"/>
              </a:ext>
            </a:extLst>
          </p:cNvPr>
          <p:cNvSpPr txBox="1">
            <a:spLocks/>
          </p:cNvSpPr>
          <p:nvPr/>
        </p:nvSpPr>
        <p:spPr bwMode="gray">
          <a:xfrm>
            <a:off x="8231184" y="1425575"/>
            <a:ext cx="3887789" cy="2592388"/>
          </a:xfrm>
          <a:custGeom>
            <a:avLst/>
            <a:gdLst>
              <a:gd name="connsiteX0" fmla="*/ 143398 w 3024187"/>
              <a:gd name="connsiteY0" fmla="*/ 0 h 2160587"/>
              <a:gd name="connsiteX1" fmla="*/ 2880789 w 3024187"/>
              <a:gd name="connsiteY1" fmla="*/ 0 h 2160587"/>
              <a:gd name="connsiteX2" fmla="*/ 3024187 w 3024187"/>
              <a:gd name="connsiteY2" fmla="*/ 143398 h 2160587"/>
              <a:gd name="connsiteX3" fmla="*/ 3024187 w 3024187"/>
              <a:gd name="connsiteY3" fmla="*/ 2017189 h 2160587"/>
              <a:gd name="connsiteX4" fmla="*/ 2880789 w 3024187"/>
              <a:gd name="connsiteY4" fmla="*/ 2160587 h 2160587"/>
              <a:gd name="connsiteX5" fmla="*/ 143398 w 3024187"/>
              <a:gd name="connsiteY5" fmla="*/ 2160587 h 2160587"/>
              <a:gd name="connsiteX6" fmla="*/ 0 w 3024187"/>
              <a:gd name="connsiteY6" fmla="*/ 2017189 h 2160587"/>
              <a:gd name="connsiteX7" fmla="*/ 0 w 3024187"/>
              <a:gd name="connsiteY7" fmla="*/ 143398 h 2160587"/>
              <a:gd name="connsiteX8" fmla="*/ 143398 w 3024187"/>
              <a:gd name="connsiteY8" fmla="*/ 0 h 21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4187" h="2160587">
                <a:moveTo>
                  <a:pt x="143398" y="0"/>
                </a:moveTo>
                <a:lnTo>
                  <a:pt x="2880789" y="0"/>
                </a:lnTo>
                <a:cubicBezTo>
                  <a:pt x="2959986" y="0"/>
                  <a:pt x="3024187" y="64201"/>
                  <a:pt x="3024187" y="143398"/>
                </a:cubicBezTo>
                <a:lnTo>
                  <a:pt x="3024187" y="2017189"/>
                </a:lnTo>
                <a:cubicBezTo>
                  <a:pt x="3024187" y="2096386"/>
                  <a:pt x="2959986" y="2160587"/>
                  <a:pt x="2880789" y="2160587"/>
                </a:cubicBezTo>
                <a:lnTo>
                  <a:pt x="143398" y="2160587"/>
                </a:lnTo>
                <a:cubicBezTo>
                  <a:pt x="64201" y="2160587"/>
                  <a:pt x="0" y="2096386"/>
                  <a:pt x="0" y="2017189"/>
                </a:cubicBezTo>
                <a:lnTo>
                  <a:pt x="0" y="143398"/>
                </a:lnTo>
                <a:cubicBezTo>
                  <a:pt x="0" y="64201"/>
                  <a:pt x="64201" y="0"/>
                  <a:pt x="143398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vert="horz" wrap="square" lIns="216000" tIns="216000" rIns="216000" bIns="216000" rtlCol="0" anchor="ctr">
            <a:noAutofit/>
          </a:bodyPr>
          <a:lstStyle>
            <a:lvl1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318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16000" indent="-21600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4320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lphaL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7" indent="0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Inhalte (Auswahl)</a:t>
            </a:r>
          </a:p>
          <a:p>
            <a:pPr marL="180975" marR="0" lvl="7" indent="-180975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sz="1600" b="0" dirty="0">
                <a:solidFill>
                  <a:prstClr val="white"/>
                </a:solidFill>
                <a:latin typeface="Segoe UI"/>
              </a:rPr>
              <a:t>Vorstellung von DATEV LEXinform und DATEV Hilfe-Center </a:t>
            </a:r>
          </a:p>
          <a:p>
            <a:pPr marL="180975" marR="0" lvl="7" indent="-180975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sz="1600" b="0" dirty="0">
                <a:solidFill>
                  <a:prstClr val="white"/>
                </a:solidFill>
                <a:latin typeface="Segoe UI"/>
              </a:rPr>
              <a:t>Aufrufmöglichkeiten, Inhalt und Aufbau von DATEV LEXinform </a:t>
            </a:r>
          </a:p>
          <a:p>
            <a:pPr marL="180975" marR="0" lvl="7" indent="-180975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sz="1600" b="0" dirty="0">
                <a:solidFill>
                  <a:prstClr val="white"/>
                </a:solidFill>
                <a:latin typeface="Segoe UI"/>
              </a:rPr>
              <a:t>Arbeiten, Suchen und Recherchieren mit DATEV LEXinform 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AFC51D1-9FFA-42FA-A74B-7661EFD3AF2E}"/>
              </a:ext>
            </a:extLst>
          </p:cNvPr>
          <p:cNvSpPr txBox="1">
            <a:spLocks/>
          </p:cNvSpPr>
          <p:nvPr/>
        </p:nvSpPr>
        <p:spPr bwMode="gray">
          <a:xfrm>
            <a:off x="8231183" y="4233069"/>
            <a:ext cx="3887789" cy="2592387"/>
          </a:xfrm>
          <a:custGeom>
            <a:avLst/>
            <a:gdLst>
              <a:gd name="connsiteX0" fmla="*/ 143398 w 3024187"/>
              <a:gd name="connsiteY0" fmla="*/ 0 h 2160587"/>
              <a:gd name="connsiteX1" fmla="*/ 2880789 w 3024187"/>
              <a:gd name="connsiteY1" fmla="*/ 0 h 2160587"/>
              <a:gd name="connsiteX2" fmla="*/ 3024187 w 3024187"/>
              <a:gd name="connsiteY2" fmla="*/ 143398 h 2160587"/>
              <a:gd name="connsiteX3" fmla="*/ 3024187 w 3024187"/>
              <a:gd name="connsiteY3" fmla="*/ 2017189 h 2160587"/>
              <a:gd name="connsiteX4" fmla="*/ 2880789 w 3024187"/>
              <a:gd name="connsiteY4" fmla="*/ 2160587 h 2160587"/>
              <a:gd name="connsiteX5" fmla="*/ 143398 w 3024187"/>
              <a:gd name="connsiteY5" fmla="*/ 2160587 h 2160587"/>
              <a:gd name="connsiteX6" fmla="*/ 0 w 3024187"/>
              <a:gd name="connsiteY6" fmla="*/ 2017189 h 2160587"/>
              <a:gd name="connsiteX7" fmla="*/ 0 w 3024187"/>
              <a:gd name="connsiteY7" fmla="*/ 143398 h 2160587"/>
              <a:gd name="connsiteX8" fmla="*/ 143398 w 3024187"/>
              <a:gd name="connsiteY8" fmla="*/ 0 h 21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4187" h="2160587">
                <a:moveTo>
                  <a:pt x="143398" y="0"/>
                </a:moveTo>
                <a:lnTo>
                  <a:pt x="2880789" y="0"/>
                </a:lnTo>
                <a:cubicBezTo>
                  <a:pt x="2959986" y="0"/>
                  <a:pt x="3024187" y="64201"/>
                  <a:pt x="3024187" y="143398"/>
                </a:cubicBezTo>
                <a:lnTo>
                  <a:pt x="3024187" y="2017189"/>
                </a:lnTo>
                <a:cubicBezTo>
                  <a:pt x="3024187" y="2096386"/>
                  <a:pt x="2959986" y="2160587"/>
                  <a:pt x="2880789" y="2160587"/>
                </a:cubicBezTo>
                <a:lnTo>
                  <a:pt x="143398" y="2160587"/>
                </a:lnTo>
                <a:cubicBezTo>
                  <a:pt x="64201" y="2160587"/>
                  <a:pt x="0" y="2096386"/>
                  <a:pt x="0" y="2017189"/>
                </a:cubicBezTo>
                <a:lnTo>
                  <a:pt x="0" y="143398"/>
                </a:lnTo>
                <a:cubicBezTo>
                  <a:pt x="0" y="64201"/>
                  <a:pt x="64201" y="0"/>
                  <a:pt x="143398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vert="horz" wrap="square" lIns="216000" tIns="216000" rIns="216000" bIns="216000" rtlCol="0" anchor="ctr">
            <a:noAutofit/>
          </a:bodyPr>
          <a:lstStyle>
            <a:lvl1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318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16000" indent="-21600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4320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lphaL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7" indent="0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Dauer</a:t>
            </a:r>
          </a:p>
          <a:p>
            <a:pPr marL="180975" marR="0" lvl="0" indent="-180975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>
                <a:solidFill>
                  <a:prstClr val="white"/>
                </a:solidFill>
                <a:latin typeface="Segoe UI"/>
              </a:rPr>
              <a:t>Ind</a:t>
            </a: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ividuell (</a:t>
            </a:r>
            <a:r>
              <a:rPr lang="de-DE" dirty="0">
                <a:solidFill>
                  <a:prstClr val="white"/>
                </a:solidFill>
                <a:latin typeface="Segoe UI"/>
              </a:rPr>
              <a:t>Selbstlernkomponente)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80975" marR="0" lvl="0" indent="-180975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>
                <a:solidFill>
                  <a:prstClr val="white"/>
                </a:solidFill>
                <a:latin typeface="Segoe UI"/>
              </a:rPr>
              <a:t>Ca. 1 Stunde</a:t>
            </a:r>
          </a:p>
          <a:p>
            <a:pPr marL="180975" marR="0" lvl="0" indent="-180975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Einteilbar (z. B. nach </a:t>
            </a:r>
            <a:r>
              <a:rPr lang="de-DE" dirty="0">
                <a:solidFill>
                  <a:prstClr val="white"/>
                </a:solidFill>
                <a:latin typeface="Segoe UI"/>
              </a:rPr>
              <a:t>Videos</a:t>
            </a: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476ACA-B7B9-46F1-AC30-8EEC17C2ADE2}"/>
              </a:ext>
            </a:extLst>
          </p:cNvPr>
          <p:cNvSpPr txBox="1">
            <a:spLocks/>
          </p:cNvSpPr>
          <p:nvPr/>
        </p:nvSpPr>
        <p:spPr bwMode="gray">
          <a:xfrm>
            <a:off x="454025" y="4233565"/>
            <a:ext cx="3887788" cy="2592387"/>
          </a:xfrm>
          <a:custGeom>
            <a:avLst/>
            <a:gdLst>
              <a:gd name="connsiteX0" fmla="*/ 143398 w 3024187"/>
              <a:gd name="connsiteY0" fmla="*/ 0 h 2160587"/>
              <a:gd name="connsiteX1" fmla="*/ 2880789 w 3024187"/>
              <a:gd name="connsiteY1" fmla="*/ 0 h 2160587"/>
              <a:gd name="connsiteX2" fmla="*/ 3024187 w 3024187"/>
              <a:gd name="connsiteY2" fmla="*/ 143398 h 2160587"/>
              <a:gd name="connsiteX3" fmla="*/ 3024187 w 3024187"/>
              <a:gd name="connsiteY3" fmla="*/ 2017189 h 2160587"/>
              <a:gd name="connsiteX4" fmla="*/ 2880789 w 3024187"/>
              <a:gd name="connsiteY4" fmla="*/ 2160587 h 2160587"/>
              <a:gd name="connsiteX5" fmla="*/ 143398 w 3024187"/>
              <a:gd name="connsiteY5" fmla="*/ 2160587 h 2160587"/>
              <a:gd name="connsiteX6" fmla="*/ 0 w 3024187"/>
              <a:gd name="connsiteY6" fmla="*/ 2017189 h 2160587"/>
              <a:gd name="connsiteX7" fmla="*/ 0 w 3024187"/>
              <a:gd name="connsiteY7" fmla="*/ 143398 h 2160587"/>
              <a:gd name="connsiteX8" fmla="*/ 143398 w 3024187"/>
              <a:gd name="connsiteY8" fmla="*/ 0 h 21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4187" h="2160587">
                <a:moveTo>
                  <a:pt x="143398" y="0"/>
                </a:moveTo>
                <a:lnTo>
                  <a:pt x="2880789" y="0"/>
                </a:lnTo>
                <a:cubicBezTo>
                  <a:pt x="2959986" y="0"/>
                  <a:pt x="3024187" y="64201"/>
                  <a:pt x="3024187" y="143398"/>
                </a:cubicBezTo>
                <a:lnTo>
                  <a:pt x="3024187" y="2017189"/>
                </a:lnTo>
                <a:cubicBezTo>
                  <a:pt x="3024187" y="2096386"/>
                  <a:pt x="2959986" y="2160587"/>
                  <a:pt x="2880789" y="2160587"/>
                </a:cubicBezTo>
                <a:lnTo>
                  <a:pt x="143398" y="2160587"/>
                </a:lnTo>
                <a:cubicBezTo>
                  <a:pt x="64201" y="2160587"/>
                  <a:pt x="0" y="2096386"/>
                  <a:pt x="0" y="2017189"/>
                </a:cubicBezTo>
                <a:lnTo>
                  <a:pt x="0" y="143398"/>
                </a:lnTo>
                <a:cubicBezTo>
                  <a:pt x="0" y="64201"/>
                  <a:pt x="64201" y="0"/>
                  <a:pt x="143398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vert="horz" wrap="square" lIns="216000" tIns="216000" rIns="216000" bIns="216000" rtlCol="0" anchor="ctr">
            <a:noAutofit/>
          </a:bodyPr>
          <a:lstStyle>
            <a:lvl1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318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16000" indent="-21600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rabi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432000" indent="-216000" algn="l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bg1"/>
              </a:buClr>
              <a:buFont typeface="+mj-lt"/>
              <a:buAutoNum type="alphaLcPeriod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7" indent="0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Medien</a:t>
            </a:r>
          </a:p>
          <a:p>
            <a:pPr marL="180975" marR="0" lvl="0" indent="-180975" algn="l" defTabSz="97539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E-Learning mit </a:t>
            </a:r>
            <a:r>
              <a:rPr lang="de-DE" dirty="0">
                <a:solidFill>
                  <a:prstClr val="white"/>
                </a:solidFill>
                <a:latin typeface="Segoe UI"/>
              </a:rPr>
              <a:t>Lernvideos und Übungsheft</a:t>
            </a: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auf der Lernplattform </a:t>
            </a: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DATEV Students</a:t>
            </a:r>
            <a:r>
              <a:rPr lang="de-DE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online</a:t>
            </a: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unter: </a:t>
            </a:r>
            <a:br>
              <a:rPr lang="de-DE" dirty="0">
                <a:solidFill>
                  <a:prstClr val="white"/>
                </a:solidFill>
                <a:latin typeface="Segoe UI"/>
              </a:rPr>
            </a:br>
            <a:b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lang="de-DE" b="0" i="0" u="sng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https://go.datev.de/lm-hilfe</a:t>
            </a:r>
            <a:br>
              <a:rPr lang="de-DE" b="0" i="0" u="sng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de-DE" b="0" i="0" u="sng" dirty="0">
                <a:effectLst/>
                <a:latin typeface="Segoe UI" panose="020B0502040204020203" pitchFamily="34" charset="0"/>
              </a:rPr>
            </a:br>
            <a:r>
              <a:rPr kumimoji="0" lang="de-DE" strike="noStrike" kern="1200" cap="none" spc="0" normalizeH="0" baseline="0" noProof="0" dirty="0">
                <a:ln>
                  <a:noFill/>
                </a:ln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DATEV LEXinform und </a:t>
            </a:r>
            <a:br>
              <a:rPr kumimoji="0" lang="de-DE" strike="noStrike" kern="1200" cap="none" spc="0" normalizeH="0" baseline="0" noProof="0" dirty="0">
                <a:ln>
                  <a:noFill/>
                </a:ln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de-DE" strike="noStrike" kern="1200" cap="none" spc="0" normalizeH="0" baseline="0" noProof="0" dirty="0">
                <a:ln>
                  <a:noFill/>
                </a:ln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DATEV Hilfe-Center</a:t>
            </a:r>
            <a:endParaRPr kumimoji="0" lang="de-DE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61EF0BC-E861-416E-9DD9-0753CD802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80AF31-C485-40CC-BE25-2ECD8510807C}" type="datetime1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17.11.2024</a:t>
            </a:fld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8BC68CE-9922-4808-9B14-B8F83F88C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Hier kann eine Fußzeile stehen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9414F7D-0946-4A76-9FD9-4F487EEE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2FFA8-16F3-4D16-935C-858579C7B661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04579281-8FDF-1360-EAD8-1878A489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0"/>
            <a:ext cx="11233150" cy="1425575"/>
          </a:xfrm>
        </p:spPr>
        <p:txBody>
          <a:bodyPr/>
          <a:lstStyle/>
          <a:p>
            <a:r>
              <a:rPr lang="de-DE" dirty="0"/>
              <a:t>Modul 3 – Recherche und Hilfen im Detail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9F1B2DE-BDE1-C799-0E6B-75AE4CBBD124}"/>
              </a:ext>
            </a:extLst>
          </p:cNvPr>
          <p:cNvGrpSpPr/>
          <p:nvPr/>
        </p:nvGrpSpPr>
        <p:grpSpPr>
          <a:xfrm>
            <a:off x="454025" y="1083867"/>
            <a:ext cx="4319589" cy="2934097"/>
            <a:chOff x="454025" y="1083867"/>
            <a:chExt cx="4319589" cy="2934097"/>
          </a:xfrm>
        </p:grpSpPr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94299CF4-FBD0-4FB3-8DA3-AF2D4AFFA1F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54025" y="1425576"/>
              <a:ext cx="3887788" cy="2592388"/>
            </a:xfrm>
            <a:custGeom>
              <a:avLst/>
              <a:gdLst>
                <a:gd name="connsiteX0" fmla="*/ 143398 w 3024187"/>
                <a:gd name="connsiteY0" fmla="*/ 0 h 2160587"/>
                <a:gd name="connsiteX1" fmla="*/ 2880789 w 3024187"/>
                <a:gd name="connsiteY1" fmla="*/ 0 h 2160587"/>
                <a:gd name="connsiteX2" fmla="*/ 3024187 w 3024187"/>
                <a:gd name="connsiteY2" fmla="*/ 143398 h 2160587"/>
                <a:gd name="connsiteX3" fmla="*/ 3024187 w 3024187"/>
                <a:gd name="connsiteY3" fmla="*/ 2017189 h 2160587"/>
                <a:gd name="connsiteX4" fmla="*/ 2880789 w 3024187"/>
                <a:gd name="connsiteY4" fmla="*/ 2160587 h 2160587"/>
                <a:gd name="connsiteX5" fmla="*/ 143398 w 3024187"/>
                <a:gd name="connsiteY5" fmla="*/ 2160587 h 2160587"/>
                <a:gd name="connsiteX6" fmla="*/ 0 w 3024187"/>
                <a:gd name="connsiteY6" fmla="*/ 2017189 h 2160587"/>
                <a:gd name="connsiteX7" fmla="*/ 0 w 3024187"/>
                <a:gd name="connsiteY7" fmla="*/ 143398 h 2160587"/>
                <a:gd name="connsiteX8" fmla="*/ 143398 w 3024187"/>
                <a:gd name="connsiteY8" fmla="*/ 0 h 216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4187" h="2160587">
                  <a:moveTo>
                    <a:pt x="143398" y="0"/>
                  </a:moveTo>
                  <a:lnTo>
                    <a:pt x="2880789" y="0"/>
                  </a:lnTo>
                  <a:cubicBezTo>
                    <a:pt x="2959986" y="0"/>
                    <a:pt x="3024187" y="64201"/>
                    <a:pt x="3024187" y="143398"/>
                  </a:cubicBezTo>
                  <a:lnTo>
                    <a:pt x="3024187" y="2017189"/>
                  </a:lnTo>
                  <a:cubicBezTo>
                    <a:pt x="3024187" y="2096386"/>
                    <a:pt x="2959986" y="2160587"/>
                    <a:pt x="2880789" y="2160587"/>
                  </a:cubicBezTo>
                  <a:lnTo>
                    <a:pt x="143398" y="2160587"/>
                  </a:lnTo>
                  <a:cubicBezTo>
                    <a:pt x="64201" y="2160587"/>
                    <a:pt x="0" y="2096386"/>
                    <a:pt x="0" y="2017189"/>
                  </a:cubicBezTo>
                  <a:lnTo>
                    <a:pt x="0" y="143398"/>
                  </a:lnTo>
                  <a:cubicBezTo>
                    <a:pt x="0" y="64201"/>
                    <a:pt x="64201" y="0"/>
                    <a:pt x="143398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</p:spPr>
          <p:txBody>
            <a:bodyPr vert="horz" wrap="square" lIns="216000" tIns="216000" rIns="216000" bIns="216000" rtlCol="0" anchor="ctr">
              <a:noAutofit/>
            </a:bodyPr>
            <a:lstStyle>
              <a:defPPr>
                <a:defRPr lang="en-US"/>
              </a:defPPr>
              <a:lvl1pPr marR="0" lvl="0" indent="0" defTabSz="975390" fontAlgn="auto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</a:defRPr>
              </a:lvl1pPr>
              <a:lvl2pPr marL="0" indent="0" defTabSz="975390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600" b="1">
                  <a:solidFill>
                    <a:schemeClr val="bg1"/>
                  </a:solidFill>
                </a:defRPr>
              </a:lvl2pPr>
              <a:lvl3pPr marL="216000" marR="0" lvl="2" indent="-216000" defTabSz="975390" fontAlgn="auto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prstClr val="white"/>
                </a:buClr>
                <a:buSzTx/>
                <a:buFont typeface="Wingdings" panose="05000000000000000000" pitchFamily="2" charset="2"/>
                <a:buChar char="§"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</a:defRPr>
              </a:lvl3pPr>
              <a:lvl4pPr marL="431800" indent="-216000" defTabSz="975390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schemeClr val="bg1"/>
                </a:buClr>
                <a:buFont typeface="Symbol" panose="05050102010706020507" pitchFamily="18" charset="2"/>
                <a:buChar char="-"/>
                <a:defRPr sz="1600">
                  <a:solidFill>
                    <a:schemeClr val="bg1"/>
                  </a:solidFill>
                </a:defRPr>
              </a:lvl4pPr>
              <a:lvl5pPr marL="648000" indent="-216000" defTabSz="975390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schemeClr val="bg1"/>
                </a:buClr>
                <a:buFont typeface="Symbol" panose="05050102010706020507" pitchFamily="18" charset="2"/>
                <a:buChar char="-"/>
                <a:defRPr sz="1600">
                  <a:solidFill>
                    <a:schemeClr val="bg1"/>
                  </a:solidFill>
                </a:defRPr>
              </a:lvl5pPr>
              <a:lvl6pPr marL="216000" indent="-216000" defTabSz="975390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schemeClr val="bg1"/>
                </a:buClr>
                <a:buFont typeface="+mj-lt"/>
                <a:buAutoNum type="arabicPeriod"/>
                <a:defRPr sz="1600">
                  <a:solidFill>
                    <a:schemeClr val="bg1"/>
                  </a:solidFill>
                </a:defRPr>
              </a:lvl6pPr>
              <a:lvl7pPr marL="432000" indent="-216000" defTabSz="975390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schemeClr val="bg1"/>
                </a:buClr>
                <a:buFont typeface="+mj-lt"/>
                <a:buAutoNum type="alphaLcPeriod"/>
                <a:defRPr sz="1600">
                  <a:solidFill>
                    <a:schemeClr val="bg1"/>
                  </a:solidFill>
                </a:defRPr>
              </a:lvl7pPr>
              <a:lvl8pPr marL="0" marR="0" lvl="7" indent="0" defTabSz="975390" fontAlgn="auto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</a:defRPr>
              </a:lvl8pPr>
              <a:lvl9pPr marL="0" indent="0" defTabSz="975390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800">
                  <a:solidFill>
                    <a:schemeClr val="bg1"/>
                  </a:solidFill>
                </a:defRPr>
              </a:lvl9pPr>
            </a:lstStyle>
            <a:p>
              <a:pPr lvl="7"/>
              <a:r>
                <a:rPr lang="de-DE" sz="1600" dirty="0"/>
                <a:t>Beschreibung</a:t>
              </a:r>
            </a:p>
            <a:p>
              <a:pPr marL="180975" marR="0" lvl="0" indent="-180975" defTabSz="577850" rtl="0" eaLnBrk="1" fontAlgn="auto" latinLnBrk="0" hangingPunct="1">
                <a:spcBef>
                  <a:spcPct val="0"/>
                </a:spcBef>
                <a:spcAft>
                  <a:spcPct val="350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de-DE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E-Learning zum Umgang mit </a:t>
              </a:r>
              <a:br>
                <a:rPr kumimoji="0" lang="de-DE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de-DE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DATEV LEXinform und dem </a:t>
              </a:r>
              <a:br>
                <a:rPr kumimoji="0" lang="de-DE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de-DE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DATEV Hilfe-Center</a:t>
              </a:r>
            </a:p>
            <a:p>
              <a:pPr marL="180975" marR="0" lvl="0" indent="-180975" defTabSz="577850" rtl="0" eaLnBrk="1" fontAlgn="auto" latinLnBrk="0" hangingPunct="1">
                <a:spcBef>
                  <a:spcPct val="0"/>
                </a:spcBef>
                <a:spcAft>
                  <a:spcPct val="350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de-DE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rPr>
                <a:t>Selbstlernkomponente</a:t>
              </a:r>
              <a:endPara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067931B9-9B64-A8CA-C5A5-2E7D436D11CE}"/>
                </a:ext>
              </a:extLst>
            </p:cNvPr>
            <p:cNvGrpSpPr/>
            <p:nvPr/>
          </p:nvGrpSpPr>
          <p:grpSpPr>
            <a:xfrm>
              <a:off x="4086497" y="1083867"/>
              <a:ext cx="687117" cy="683416"/>
              <a:chOff x="7894879" y="2655347"/>
              <a:chExt cx="687117" cy="683416"/>
            </a:xfrm>
          </p:grpSpPr>
          <p:sp>
            <p:nvSpPr>
              <p:cNvPr id="4" name="Freihandform: Form 3">
                <a:extLst>
                  <a:ext uri="{FF2B5EF4-FFF2-40B4-BE49-F238E27FC236}">
                    <a16:creationId xmlns:a16="http://schemas.microsoft.com/office/drawing/2014/main" id="{087A8F98-5049-A15C-B251-370E5EE3795F}"/>
                  </a:ext>
                </a:extLst>
              </p:cNvPr>
              <p:cNvSpPr/>
              <p:nvPr/>
            </p:nvSpPr>
            <p:spPr bwMode="gray">
              <a:xfrm>
                <a:off x="7894879" y="2655347"/>
                <a:ext cx="687117" cy="683416"/>
              </a:xfrm>
              <a:custGeom>
                <a:avLst/>
                <a:gdLst>
                  <a:gd name="connsiteX0" fmla="*/ 379673 w 385054"/>
                  <a:gd name="connsiteY0" fmla="*/ 333600 h 385090"/>
                  <a:gd name="connsiteX1" fmla="*/ 298145 w 385054"/>
                  <a:gd name="connsiteY1" fmla="*/ 252073 h 385090"/>
                  <a:gd name="connsiteX2" fmla="*/ 294727 w 385054"/>
                  <a:gd name="connsiteY2" fmla="*/ 236073 h 385090"/>
                  <a:gd name="connsiteX3" fmla="*/ 289273 w 385054"/>
                  <a:gd name="connsiteY3" fmla="*/ 227927 h 385090"/>
                  <a:gd name="connsiteX4" fmla="*/ 263018 w 385054"/>
                  <a:gd name="connsiteY4" fmla="*/ 45164 h 385090"/>
                  <a:gd name="connsiteX5" fmla="*/ 154000 w 385054"/>
                  <a:gd name="connsiteY5" fmla="*/ 0 h 385090"/>
                  <a:gd name="connsiteX6" fmla="*/ 45055 w 385054"/>
                  <a:gd name="connsiteY6" fmla="*/ 45164 h 385090"/>
                  <a:gd name="connsiteX7" fmla="*/ 45055 w 385054"/>
                  <a:gd name="connsiteY7" fmla="*/ 263127 h 385090"/>
                  <a:gd name="connsiteX8" fmla="*/ 153855 w 385054"/>
                  <a:gd name="connsiteY8" fmla="*/ 308145 h 385090"/>
                  <a:gd name="connsiteX9" fmla="*/ 227818 w 385054"/>
                  <a:gd name="connsiteY9" fmla="*/ 289309 h 385090"/>
                  <a:gd name="connsiteX10" fmla="*/ 235964 w 385054"/>
                  <a:gd name="connsiteY10" fmla="*/ 294764 h 385090"/>
                  <a:gd name="connsiteX11" fmla="*/ 248618 w 385054"/>
                  <a:gd name="connsiteY11" fmla="*/ 298473 h 385090"/>
                  <a:gd name="connsiteX12" fmla="*/ 251964 w 385054"/>
                  <a:gd name="connsiteY12" fmla="*/ 298255 h 385090"/>
                  <a:gd name="connsiteX13" fmla="*/ 333491 w 385054"/>
                  <a:gd name="connsiteY13" fmla="*/ 379782 h 385090"/>
                  <a:gd name="connsiteX14" fmla="*/ 346364 w 385054"/>
                  <a:gd name="connsiteY14" fmla="*/ 385091 h 385090"/>
                  <a:gd name="connsiteX15" fmla="*/ 359236 w 385054"/>
                  <a:gd name="connsiteY15" fmla="*/ 379782 h 385090"/>
                  <a:gd name="connsiteX16" fmla="*/ 379745 w 385054"/>
                  <a:gd name="connsiteY16" fmla="*/ 359273 h 385090"/>
                  <a:gd name="connsiteX17" fmla="*/ 385055 w 385054"/>
                  <a:gd name="connsiteY17" fmla="*/ 346400 h 385090"/>
                  <a:gd name="connsiteX18" fmla="*/ 379673 w 385054"/>
                  <a:gd name="connsiteY18" fmla="*/ 333600 h 385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5054" h="385090">
                    <a:moveTo>
                      <a:pt x="379673" y="333600"/>
                    </a:moveTo>
                    <a:lnTo>
                      <a:pt x="298145" y="252073"/>
                    </a:lnTo>
                    <a:cubicBezTo>
                      <a:pt x="298945" y="246618"/>
                      <a:pt x="297709" y="240655"/>
                      <a:pt x="294727" y="236073"/>
                    </a:cubicBezTo>
                    <a:lnTo>
                      <a:pt x="289273" y="227927"/>
                    </a:lnTo>
                    <a:cubicBezTo>
                      <a:pt x="321927" y="168218"/>
                      <a:pt x="311309" y="93455"/>
                      <a:pt x="263018" y="45164"/>
                    </a:cubicBezTo>
                    <a:cubicBezTo>
                      <a:pt x="233927" y="16073"/>
                      <a:pt x="195164" y="0"/>
                      <a:pt x="154000" y="0"/>
                    </a:cubicBezTo>
                    <a:cubicBezTo>
                      <a:pt x="112836" y="0"/>
                      <a:pt x="74145" y="16000"/>
                      <a:pt x="45055" y="45164"/>
                    </a:cubicBezTo>
                    <a:cubicBezTo>
                      <a:pt x="-15018" y="105236"/>
                      <a:pt x="-15018" y="203055"/>
                      <a:pt x="45055" y="263127"/>
                    </a:cubicBezTo>
                    <a:cubicBezTo>
                      <a:pt x="74073" y="292145"/>
                      <a:pt x="112764" y="308145"/>
                      <a:pt x="153855" y="308145"/>
                    </a:cubicBezTo>
                    <a:cubicBezTo>
                      <a:pt x="179745" y="308145"/>
                      <a:pt x="205200" y="301673"/>
                      <a:pt x="227818" y="289309"/>
                    </a:cubicBezTo>
                    <a:lnTo>
                      <a:pt x="235964" y="294764"/>
                    </a:lnTo>
                    <a:cubicBezTo>
                      <a:pt x="239527" y="297164"/>
                      <a:pt x="243964" y="298473"/>
                      <a:pt x="248618" y="298473"/>
                    </a:cubicBezTo>
                    <a:cubicBezTo>
                      <a:pt x="249782" y="298473"/>
                      <a:pt x="250873" y="298400"/>
                      <a:pt x="251964" y="298255"/>
                    </a:cubicBezTo>
                    <a:lnTo>
                      <a:pt x="333491" y="379782"/>
                    </a:lnTo>
                    <a:cubicBezTo>
                      <a:pt x="336909" y="383200"/>
                      <a:pt x="341491" y="385091"/>
                      <a:pt x="346364" y="385091"/>
                    </a:cubicBezTo>
                    <a:cubicBezTo>
                      <a:pt x="351236" y="385091"/>
                      <a:pt x="355818" y="383200"/>
                      <a:pt x="359236" y="379782"/>
                    </a:cubicBezTo>
                    <a:lnTo>
                      <a:pt x="379745" y="359273"/>
                    </a:lnTo>
                    <a:cubicBezTo>
                      <a:pt x="383164" y="355855"/>
                      <a:pt x="385055" y="351273"/>
                      <a:pt x="385055" y="346400"/>
                    </a:cubicBezTo>
                    <a:cubicBezTo>
                      <a:pt x="385055" y="341600"/>
                      <a:pt x="383164" y="337018"/>
                      <a:pt x="379673" y="333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5" name="Freihandform: Form 4">
                <a:extLst>
                  <a:ext uri="{FF2B5EF4-FFF2-40B4-BE49-F238E27FC236}">
                    <a16:creationId xmlns:a16="http://schemas.microsoft.com/office/drawing/2014/main" id="{D61F3584-C814-CE00-3D70-AA8172E23BAA}"/>
                  </a:ext>
                </a:extLst>
              </p:cNvPr>
              <p:cNvSpPr/>
              <p:nvPr/>
            </p:nvSpPr>
            <p:spPr bwMode="gray">
              <a:xfrm>
                <a:off x="7920722" y="2681160"/>
                <a:ext cx="635142" cy="631789"/>
              </a:xfrm>
              <a:custGeom>
                <a:avLst/>
                <a:gdLst>
                  <a:gd name="connsiteX0" fmla="*/ 269945 w 355927"/>
                  <a:gd name="connsiteY0" fmla="*/ 244145 h 356000"/>
                  <a:gd name="connsiteX1" fmla="*/ 268418 w 355927"/>
                  <a:gd name="connsiteY1" fmla="*/ 238109 h 356000"/>
                  <a:gd name="connsiteX2" fmla="*/ 269073 w 355927"/>
                  <a:gd name="connsiteY2" fmla="*/ 235927 h 356000"/>
                  <a:gd name="connsiteX3" fmla="*/ 268127 w 355927"/>
                  <a:gd name="connsiteY3" fmla="*/ 229455 h 356000"/>
                  <a:gd name="connsiteX4" fmla="*/ 261655 w 355927"/>
                  <a:gd name="connsiteY4" fmla="*/ 219855 h 356000"/>
                  <a:gd name="connsiteX5" fmla="*/ 259473 w 355927"/>
                  <a:gd name="connsiteY5" fmla="*/ 214836 h 356000"/>
                  <a:gd name="connsiteX6" fmla="*/ 260491 w 355927"/>
                  <a:gd name="connsiteY6" fmla="*/ 209382 h 356000"/>
                  <a:gd name="connsiteX7" fmla="*/ 260782 w 355927"/>
                  <a:gd name="connsiteY7" fmla="*/ 208509 h 356000"/>
                  <a:gd name="connsiteX8" fmla="*/ 238236 w 355927"/>
                  <a:gd name="connsiteY8" fmla="*/ 40873 h 356000"/>
                  <a:gd name="connsiteX9" fmla="*/ 139545 w 355927"/>
                  <a:gd name="connsiteY9" fmla="*/ 0 h 356000"/>
                  <a:gd name="connsiteX10" fmla="*/ 40855 w 355927"/>
                  <a:gd name="connsiteY10" fmla="*/ 40873 h 356000"/>
                  <a:gd name="connsiteX11" fmla="*/ 40855 w 355927"/>
                  <a:gd name="connsiteY11" fmla="*/ 238255 h 356000"/>
                  <a:gd name="connsiteX12" fmla="*/ 139327 w 355927"/>
                  <a:gd name="connsiteY12" fmla="*/ 279055 h 356000"/>
                  <a:gd name="connsiteX13" fmla="*/ 209945 w 355927"/>
                  <a:gd name="connsiteY13" fmla="*/ 259927 h 356000"/>
                  <a:gd name="connsiteX14" fmla="*/ 214745 w 355927"/>
                  <a:gd name="connsiteY14" fmla="*/ 259273 h 356000"/>
                  <a:gd name="connsiteX15" fmla="*/ 215036 w 355927"/>
                  <a:gd name="connsiteY15" fmla="*/ 259273 h 356000"/>
                  <a:gd name="connsiteX16" fmla="*/ 219618 w 355927"/>
                  <a:gd name="connsiteY16" fmla="*/ 261382 h 356000"/>
                  <a:gd name="connsiteX17" fmla="*/ 229582 w 355927"/>
                  <a:gd name="connsiteY17" fmla="*/ 268073 h 356000"/>
                  <a:gd name="connsiteX18" fmla="*/ 234091 w 355927"/>
                  <a:gd name="connsiteY18" fmla="*/ 269309 h 356000"/>
                  <a:gd name="connsiteX19" fmla="*/ 236055 w 355927"/>
                  <a:gd name="connsiteY19" fmla="*/ 269018 h 356000"/>
                  <a:gd name="connsiteX20" fmla="*/ 238236 w 355927"/>
                  <a:gd name="connsiteY20" fmla="*/ 268364 h 356000"/>
                  <a:gd name="connsiteX21" fmla="*/ 239764 w 355927"/>
                  <a:gd name="connsiteY21" fmla="*/ 268145 h 356000"/>
                  <a:gd name="connsiteX22" fmla="*/ 244273 w 355927"/>
                  <a:gd name="connsiteY22" fmla="*/ 269891 h 356000"/>
                  <a:gd name="connsiteX23" fmla="*/ 329291 w 355927"/>
                  <a:gd name="connsiteY23" fmla="*/ 354909 h 356000"/>
                  <a:gd name="connsiteX24" fmla="*/ 331836 w 355927"/>
                  <a:gd name="connsiteY24" fmla="*/ 356000 h 356000"/>
                  <a:gd name="connsiteX25" fmla="*/ 334382 w 355927"/>
                  <a:gd name="connsiteY25" fmla="*/ 354909 h 356000"/>
                  <a:gd name="connsiteX26" fmla="*/ 354891 w 355927"/>
                  <a:gd name="connsiteY26" fmla="*/ 334400 h 356000"/>
                  <a:gd name="connsiteX27" fmla="*/ 354891 w 355927"/>
                  <a:gd name="connsiteY27" fmla="*/ 329236 h 356000"/>
                  <a:gd name="connsiteX28" fmla="*/ 269945 w 355927"/>
                  <a:gd name="connsiteY28" fmla="*/ 244145 h 356000"/>
                  <a:gd name="connsiteX29" fmla="*/ 208709 w 355927"/>
                  <a:gd name="connsiteY29" fmla="*/ 209018 h 356000"/>
                  <a:gd name="connsiteX30" fmla="*/ 139327 w 355927"/>
                  <a:gd name="connsiteY30" fmla="*/ 238182 h 356000"/>
                  <a:gd name="connsiteX31" fmla="*/ 69873 w 355927"/>
                  <a:gd name="connsiteY31" fmla="*/ 209018 h 356000"/>
                  <a:gd name="connsiteX32" fmla="*/ 41145 w 355927"/>
                  <a:gd name="connsiteY32" fmla="*/ 139564 h 356000"/>
                  <a:gd name="connsiteX33" fmla="*/ 69873 w 355927"/>
                  <a:gd name="connsiteY33" fmla="*/ 70545 h 356000"/>
                  <a:gd name="connsiteX34" fmla="*/ 139327 w 355927"/>
                  <a:gd name="connsiteY34" fmla="*/ 41818 h 356000"/>
                  <a:gd name="connsiteX35" fmla="*/ 208709 w 355927"/>
                  <a:gd name="connsiteY35" fmla="*/ 70545 h 356000"/>
                  <a:gd name="connsiteX36" fmla="*/ 237436 w 355927"/>
                  <a:gd name="connsiteY36" fmla="*/ 139564 h 356000"/>
                  <a:gd name="connsiteX37" fmla="*/ 208709 w 355927"/>
                  <a:gd name="connsiteY37" fmla="*/ 209018 h 356000"/>
                  <a:gd name="connsiteX38" fmla="*/ 192564 w 355927"/>
                  <a:gd name="connsiteY38" fmla="*/ 100582 h 356000"/>
                  <a:gd name="connsiteX39" fmla="*/ 130309 w 355927"/>
                  <a:gd name="connsiteY39" fmla="*/ 194400 h 356000"/>
                  <a:gd name="connsiteX40" fmla="*/ 121218 w 355927"/>
                  <a:gd name="connsiteY40" fmla="*/ 199418 h 356000"/>
                  <a:gd name="connsiteX41" fmla="*/ 121000 w 355927"/>
                  <a:gd name="connsiteY41" fmla="*/ 199418 h 356000"/>
                  <a:gd name="connsiteX42" fmla="*/ 111909 w 355927"/>
                  <a:gd name="connsiteY42" fmla="*/ 194691 h 356000"/>
                  <a:gd name="connsiteX43" fmla="*/ 81655 w 355927"/>
                  <a:gd name="connsiteY43" fmla="*/ 152291 h 356000"/>
                  <a:gd name="connsiteX44" fmla="*/ 84055 w 355927"/>
                  <a:gd name="connsiteY44" fmla="*/ 137964 h 356000"/>
                  <a:gd name="connsiteX45" fmla="*/ 98382 w 355927"/>
                  <a:gd name="connsiteY45" fmla="*/ 140364 h 356000"/>
                  <a:gd name="connsiteX46" fmla="*/ 120709 w 355927"/>
                  <a:gd name="connsiteY46" fmla="*/ 171709 h 356000"/>
                  <a:gd name="connsiteX47" fmla="*/ 175400 w 355927"/>
                  <a:gd name="connsiteY47" fmla="*/ 89309 h 356000"/>
                  <a:gd name="connsiteX48" fmla="*/ 189655 w 355927"/>
                  <a:gd name="connsiteY48" fmla="*/ 86400 h 356000"/>
                  <a:gd name="connsiteX49" fmla="*/ 192564 w 355927"/>
                  <a:gd name="connsiteY49" fmla="*/ 100582 h 3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55927" h="356000">
                    <a:moveTo>
                      <a:pt x="269945" y="244145"/>
                    </a:moveTo>
                    <a:cubicBezTo>
                      <a:pt x="268564" y="242764"/>
                      <a:pt x="267836" y="240000"/>
                      <a:pt x="268418" y="238109"/>
                    </a:cubicBezTo>
                    <a:lnTo>
                      <a:pt x="269073" y="235927"/>
                    </a:lnTo>
                    <a:cubicBezTo>
                      <a:pt x="269655" y="234036"/>
                      <a:pt x="269218" y="231127"/>
                      <a:pt x="268127" y="229455"/>
                    </a:cubicBezTo>
                    <a:lnTo>
                      <a:pt x="261655" y="219855"/>
                    </a:lnTo>
                    <a:cubicBezTo>
                      <a:pt x="260564" y="218182"/>
                      <a:pt x="259545" y="215927"/>
                      <a:pt x="259473" y="214836"/>
                    </a:cubicBezTo>
                    <a:cubicBezTo>
                      <a:pt x="259400" y="213745"/>
                      <a:pt x="259836" y="211273"/>
                      <a:pt x="260491" y="209382"/>
                    </a:cubicBezTo>
                    <a:lnTo>
                      <a:pt x="260782" y="208509"/>
                    </a:lnTo>
                    <a:cubicBezTo>
                      <a:pt x="291109" y="155200"/>
                      <a:pt x="283691" y="86327"/>
                      <a:pt x="238236" y="40873"/>
                    </a:cubicBezTo>
                    <a:cubicBezTo>
                      <a:pt x="210964" y="13600"/>
                      <a:pt x="175255" y="0"/>
                      <a:pt x="139545" y="0"/>
                    </a:cubicBezTo>
                    <a:cubicBezTo>
                      <a:pt x="103836" y="0"/>
                      <a:pt x="68127" y="13600"/>
                      <a:pt x="40855" y="40873"/>
                    </a:cubicBezTo>
                    <a:cubicBezTo>
                      <a:pt x="-13618" y="95345"/>
                      <a:pt x="-13618" y="183782"/>
                      <a:pt x="40855" y="238255"/>
                    </a:cubicBezTo>
                    <a:cubicBezTo>
                      <a:pt x="68055" y="265455"/>
                      <a:pt x="103691" y="279055"/>
                      <a:pt x="139327" y="279055"/>
                    </a:cubicBezTo>
                    <a:cubicBezTo>
                      <a:pt x="163764" y="279055"/>
                      <a:pt x="188200" y="272655"/>
                      <a:pt x="209945" y="259927"/>
                    </a:cubicBezTo>
                    <a:cubicBezTo>
                      <a:pt x="211691" y="259564"/>
                      <a:pt x="213727" y="259273"/>
                      <a:pt x="214745" y="259273"/>
                    </a:cubicBezTo>
                    <a:cubicBezTo>
                      <a:pt x="214818" y="259273"/>
                      <a:pt x="214964" y="259273"/>
                      <a:pt x="215036" y="259273"/>
                    </a:cubicBezTo>
                    <a:cubicBezTo>
                      <a:pt x="215909" y="259345"/>
                      <a:pt x="217945" y="260291"/>
                      <a:pt x="219618" y="261382"/>
                    </a:cubicBezTo>
                    <a:lnTo>
                      <a:pt x="229582" y="268073"/>
                    </a:lnTo>
                    <a:cubicBezTo>
                      <a:pt x="230745" y="268873"/>
                      <a:pt x="232491" y="269309"/>
                      <a:pt x="234091" y="269309"/>
                    </a:cubicBezTo>
                    <a:cubicBezTo>
                      <a:pt x="234818" y="269309"/>
                      <a:pt x="235473" y="269236"/>
                      <a:pt x="236055" y="269018"/>
                    </a:cubicBezTo>
                    <a:lnTo>
                      <a:pt x="238236" y="268364"/>
                    </a:lnTo>
                    <a:cubicBezTo>
                      <a:pt x="238673" y="268218"/>
                      <a:pt x="239255" y="268145"/>
                      <a:pt x="239764" y="268145"/>
                    </a:cubicBezTo>
                    <a:cubicBezTo>
                      <a:pt x="241436" y="268145"/>
                      <a:pt x="243182" y="268800"/>
                      <a:pt x="244273" y="269891"/>
                    </a:cubicBezTo>
                    <a:lnTo>
                      <a:pt x="329291" y="354909"/>
                    </a:lnTo>
                    <a:cubicBezTo>
                      <a:pt x="330018" y="355636"/>
                      <a:pt x="330964" y="356000"/>
                      <a:pt x="331836" y="356000"/>
                    </a:cubicBezTo>
                    <a:cubicBezTo>
                      <a:pt x="332709" y="356000"/>
                      <a:pt x="333727" y="355636"/>
                      <a:pt x="334382" y="354909"/>
                    </a:cubicBezTo>
                    <a:lnTo>
                      <a:pt x="354891" y="334400"/>
                    </a:lnTo>
                    <a:cubicBezTo>
                      <a:pt x="356273" y="333018"/>
                      <a:pt x="356273" y="330691"/>
                      <a:pt x="354891" y="329236"/>
                    </a:cubicBezTo>
                    <a:lnTo>
                      <a:pt x="269945" y="244145"/>
                    </a:lnTo>
                    <a:close/>
                    <a:moveTo>
                      <a:pt x="208709" y="209018"/>
                    </a:moveTo>
                    <a:cubicBezTo>
                      <a:pt x="189582" y="228582"/>
                      <a:pt x="166018" y="238182"/>
                      <a:pt x="139327" y="238182"/>
                    </a:cubicBezTo>
                    <a:cubicBezTo>
                      <a:pt x="112200" y="238182"/>
                      <a:pt x="89073" y="228582"/>
                      <a:pt x="69873" y="209018"/>
                    </a:cubicBezTo>
                    <a:cubicBezTo>
                      <a:pt x="50745" y="189891"/>
                      <a:pt x="41145" y="167127"/>
                      <a:pt x="41145" y="139564"/>
                    </a:cubicBezTo>
                    <a:cubicBezTo>
                      <a:pt x="41145" y="112800"/>
                      <a:pt x="50745" y="89673"/>
                      <a:pt x="69873" y="70545"/>
                    </a:cubicBezTo>
                    <a:cubicBezTo>
                      <a:pt x="89000" y="50982"/>
                      <a:pt x="112200" y="41818"/>
                      <a:pt x="139327" y="41818"/>
                    </a:cubicBezTo>
                    <a:cubicBezTo>
                      <a:pt x="166018" y="41818"/>
                      <a:pt x="189582" y="50982"/>
                      <a:pt x="208709" y="70545"/>
                    </a:cubicBezTo>
                    <a:cubicBezTo>
                      <a:pt x="227909" y="89673"/>
                      <a:pt x="237436" y="112873"/>
                      <a:pt x="237436" y="139564"/>
                    </a:cubicBezTo>
                    <a:cubicBezTo>
                      <a:pt x="237436" y="167127"/>
                      <a:pt x="227836" y="189891"/>
                      <a:pt x="208709" y="209018"/>
                    </a:cubicBezTo>
                    <a:close/>
                    <a:moveTo>
                      <a:pt x="192564" y="100582"/>
                    </a:moveTo>
                    <a:lnTo>
                      <a:pt x="130309" y="194400"/>
                    </a:lnTo>
                    <a:cubicBezTo>
                      <a:pt x="128273" y="197527"/>
                      <a:pt x="124855" y="199345"/>
                      <a:pt x="121218" y="199418"/>
                    </a:cubicBezTo>
                    <a:cubicBezTo>
                      <a:pt x="121145" y="199418"/>
                      <a:pt x="121073" y="199418"/>
                      <a:pt x="121000" y="199418"/>
                    </a:cubicBezTo>
                    <a:cubicBezTo>
                      <a:pt x="117436" y="199418"/>
                      <a:pt x="114018" y="197673"/>
                      <a:pt x="111909" y="194691"/>
                    </a:cubicBezTo>
                    <a:lnTo>
                      <a:pt x="81655" y="152291"/>
                    </a:lnTo>
                    <a:cubicBezTo>
                      <a:pt x="78382" y="147709"/>
                      <a:pt x="79400" y="141236"/>
                      <a:pt x="84055" y="137964"/>
                    </a:cubicBezTo>
                    <a:cubicBezTo>
                      <a:pt x="88636" y="134691"/>
                      <a:pt x="95109" y="135709"/>
                      <a:pt x="98382" y="140364"/>
                    </a:cubicBezTo>
                    <a:lnTo>
                      <a:pt x="120709" y="171709"/>
                    </a:lnTo>
                    <a:lnTo>
                      <a:pt x="175400" y="89309"/>
                    </a:lnTo>
                    <a:cubicBezTo>
                      <a:pt x="178527" y="84582"/>
                      <a:pt x="184927" y="83273"/>
                      <a:pt x="189655" y="86400"/>
                    </a:cubicBezTo>
                    <a:cubicBezTo>
                      <a:pt x="194382" y="89455"/>
                      <a:pt x="195691" y="95855"/>
                      <a:pt x="192564" y="100582"/>
                    </a:cubicBezTo>
                    <a:close/>
                  </a:path>
                </a:pathLst>
              </a:custGeom>
              <a:solidFill>
                <a:srgbClr val="90D033"/>
              </a:solidFill>
              <a:ln w="72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350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11">
            <a:extLst>
              <a:ext uri="{FF2B5EF4-FFF2-40B4-BE49-F238E27FC236}">
                <a16:creationId xmlns:a16="http://schemas.microsoft.com/office/drawing/2014/main" id="{23629A76-2DB9-2735-91A0-AABE158BEE60}"/>
              </a:ext>
            </a:extLst>
          </p:cNvPr>
          <p:cNvPicPr>
            <a:picLocks noGrp="1"/>
          </p:cNvPicPr>
          <p:nvPr>
            <p:ph type="pic" sz="quarter" idx="25"/>
          </p:nvPr>
        </p:nvPicPr>
        <p:blipFill rotWithShape="1">
          <a:blip r:embed="rId2"/>
          <a:srcRect t="12719" b="21337"/>
          <a:stretch/>
        </p:blipFill>
        <p:spPr>
          <a:xfrm>
            <a:off x="7366000" y="0"/>
            <a:ext cx="5638800" cy="661035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7623666-7ACC-4F65-B900-C90BAE50E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4" y="0"/>
            <a:ext cx="11210926" cy="1425575"/>
          </a:xfrm>
        </p:spPr>
        <p:txBody>
          <a:bodyPr/>
          <a:lstStyle/>
          <a:p>
            <a:r>
              <a:rPr lang="de-DE" dirty="0"/>
              <a:t>Fallstudie Kanzleipraxis (Modul 2)</a:t>
            </a:r>
            <a:br>
              <a:rPr lang="de-DE" dirty="0"/>
            </a:br>
            <a:r>
              <a:rPr lang="de-DE" sz="2000" dirty="0"/>
              <a:t>Die Muster-Mandantin „Müller &amp; Thurgau GmbH“</a:t>
            </a:r>
            <a:endParaRPr lang="de-DE" dirty="0"/>
          </a:p>
        </p:txBody>
      </p:sp>
      <p:sp>
        <p:nvSpPr>
          <p:cNvPr id="4" name="SmartArt-Platzhalter 3">
            <a:extLst>
              <a:ext uri="{FF2B5EF4-FFF2-40B4-BE49-F238E27FC236}">
                <a16:creationId xmlns:a16="http://schemas.microsoft.com/office/drawing/2014/main" id="{0D28A666-0389-4C4A-9EBA-41F0268A1752}"/>
              </a:ext>
            </a:extLst>
          </p:cNvPr>
          <p:cNvSpPr>
            <a:spLocks noGrp="1"/>
          </p:cNvSpPr>
          <p:nvPr>
            <p:ph type="dgm" sz="quarter" idx="24"/>
          </p:nvPr>
        </p:nvSpPr>
        <p:spPr/>
      </p:sp>
      <p:sp>
        <p:nvSpPr>
          <p:cNvPr id="24" name="Textplatzhalter 19">
            <a:extLst>
              <a:ext uri="{FF2B5EF4-FFF2-40B4-BE49-F238E27FC236}">
                <a16:creationId xmlns:a16="http://schemas.microsoft.com/office/drawing/2014/main" id="{3FB52AAB-CF86-44A7-92AF-2985D2D21A2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4026" y="1828996"/>
            <a:ext cx="2015926" cy="1534671"/>
          </a:xfrm>
        </p:spPr>
        <p:txBody>
          <a:bodyPr anchor="ctr"/>
          <a:lstStyle/>
          <a:p>
            <a:pPr lvl="2">
              <a:spcBef>
                <a:spcPts val="500"/>
              </a:spcBef>
              <a:buClr>
                <a:schemeClr val="tx2"/>
              </a:buClr>
            </a:pPr>
            <a:r>
              <a:rPr lang="de-DE" sz="1250" dirty="0">
                <a:ea typeface="Segoe UI Black" panose="020B0A02040204020203" pitchFamily="34" charset="0"/>
                <a:cs typeface="Segoe UI Semibold" panose="020B0702040204020203" pitchFamily="34" charset="0"/>
              </a:rPr>
              <a:t>Firma &amp; Rechtsform</a:t>
            </a:r>
          </a:p>
          <a:p>
            <a:pPr lvl="2">
              <a:buClr>
                <a:schemeClr val="tx2"/>
              </a:buClr>
            </a:pPr>
            <a:r>
              <a:rPr lang="de-DE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Müller &amp; Thurgau GmbH</a:t>
            </a:r>
          </a:p>
        </p:txBody>
      </p:sp>
      <p:sp>
        <p:nvSpPr>
          <p:cNvPr id="25" name="Textplatzhalter 21">
            <a:extLst>
              <a:ext uri="{FF2B5EF4-FFF2-40B4-BE49-F238E27FC236}">
                <a16:creationId xmlns:a16="http://schemas.microsoft.com/office/drawing/2014/main" id="{F32D0474-E27E-4644-99B4-3D074855C544}"/>
              </a:ext>
            </a:extLst>
          </p:cNvPr>
          <p:cNvSpPr txBox="1">
            <a:spLocks/>
          </p:cNvSpPr>
          <p:nvPr/>
        </p:nvSpPr>
        <p:spPr bwMode="gray">
          <a:xfrm>
            <a:off x="2571678" y="3452338"/>
            <a:ext cx="2015923" cy="1534671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Bef>
                <a:spcPts val="500"/>
              </a:spcBef>
              <a:buClr>
                <a:schemeClr val="tx2"/>
              </a:buClr>
            </a:pPr>
            <a:r>
              <a:rPr lang="de-DE" sz="1250" dirty="0">
                <a:ea typeface="Segoe UI Black" panose="020B0A02040204020203" pitchFamily="34" charset="0"/>
                <a:cs typeface="Segoe UI Semibold" panose="020B0702040204020203" pitchFamily="34" charset="0"/>
              </a:rPr>
              <a:t>Beschäftigtenzahl</a:t>
            </a:r>
          </a:p>
          <a:p>
            <a:pPr lvl="2">
              <a:buClr>
                <a:schemeClr val="tx2"/>
              </a:buClr>
            </a:pPr>
            <a:r>
              <a:rPr lang="de-DE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30 Arbeit-nehmer:innen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316BBA29-DC75-41EA-B1BB-D27F48975F54}"/>
              </a:ext>
            </a:extLst>
          </p:cNvPr>
          <p:cNvSpPr txBox="1">
            <a:spLocks/>
          </p:cNvSpPr>
          <p:nvPr/>
        </p:nvSpPr>
        <p:spPr bwMode="gray">
          <a:xfrm>
            <a:off x="4689327" y="3452336"/>
            <a:ext cx="2015926" cy="1534671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Bef>
                <a:spcPts val="500"/>
              </a:spcBef>
              <a:buClr>
                <a:schemeClr val="tx2"/>
              </a:buClr>
            </a:pPr>
            <a:r>
              <a:rPr lang="de-DE" sz="1250" dirty="0">
                <a:ea typeface="Segoe UI Black" panose="020B0A02040204020203" pitchFamily="34" charset="0"/>
                <a:cs typeface="Segoe UI Semibold" panose="020B0702040204020203" pitchFamily="34" charset="0"/>
              </a:rPr>
              <a:t>GewSt-Hebesatz</a:t>
            </a:r>
          </a:p>
          <a:p>
            <a:pPr lvl="2">
              <a:buClr>
                <a:schemeClr val="tx2"/>
              </a:buClr>
            </a:pPr>
            <a:r>
              <a:rPr lang="de-DE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420 % </a:t>
            </a:r>
            <a:br>
              <a:rPr lang="de-DE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de-DE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(Würzburg)</a:t>
            </a:r>
          </a:p>
        </p:txBody>
      </p:sp>
      <p:sp>
        <p:nvSpPr>
          <p:cNvPr id="28" name="Textplatzhalter 24">
            <a:extLst>
              <a:ext uri="{FF2B5EF4-FFF2-40B4-BE49-F238E27FC236}">
                <a16:creationId xmlns:a16="http://schemas.microsoft.com/office/drawing/2014/main" id="{ED831CBC-E135-43AA-BC7E-613CEF5B0D05}"/>
              </a:ext>
            </a:extLst>
          </p:cNvPr>
          <p:cNvSpPr txBox="1">
            <a:spLocks/>
          </p:cNvSpPr>
          <p:nvPr/>
        </p:nvSpPr>
        <p:spPr bwMode="gray">
          <a:xfrm>
            <a:off x="444136" y="5075679"/>
            <a:ext cx="2015926" cy="1534671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Bef>
                <a:spcPts val="500"/>
              </a:spcBef>
              <a:buClr>
                <a:schemeClr val="tx2"/>
              </a:buClr>
            </a:pPr>
            <a:r>
              <a:rPr lang="de-DE" sz="1250" dirty="0">
                <a:ea typeface="Segoe UI Black" panose="020B0A02040204020203" pitchFamily="34" charset="0"/>
                <a:cs typeface="Segoe UI Semibold" panose="020B0702040204020203" pitchFamily="34" charset="0"/>
              </a:rPr>
              <a:t>Gezeichnetes Kapital</a:t>
            </a:r>
          </a:p>
          <a:p>
            <a:pPr lvl="2">
              <a:buClr>
                <a:schemeClr val="tx2"/>
              </a:buClr>
            </a:pPr>
            <a:r>
              <a:rPr lang="de-DE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400.000 €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6A08B774-818D-4BD8-A067-7FD649487B34}"/>
              </a:ext>
            </a:extLst>
          </p:cNvPr>
          <p:cNvSpPr txBox="1">
            <a:spLocks/>
          </p:cNvSpPr>
          <p:nvPr/>
        </p:nvSpPr>
        <p:spPr bwMode="gray">
          <a:xfrm>
            <a:off x="2566733" y="5075679"/>
            <a:ext cx="2015923" cy="1534671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Bef>
                <a:spcPts val="500"/>
              </a:spcBef>
              <a:buClr>
                <a:schemeClr val="tx2"/>
              </a:buClr>
            </a:pPr>
            <a:r>
              <a:rPr lang="de-DE" sz="1250" dirty="0">
                <a:ea typeface="Segoe UI Black" panose="020B0A02040204020203" pitchFamily="34" charset="0"/>
                <a:cs typeface="Segoe UI Semibold" panose="020B0702040204020203" pitchFamily="34" charset="0"/>
              </a:rPr>
              <a:t>Umsatz</a:t>
            </a:r>
          </a:p>
          <a:p>
            <a:pPr lvl="2">
              <a:buClr>
                <a:schemeClr val="tx2"/>
              </a:buClr>
            </a:pPr>
            <a:r>
              <a:rPr lang="de-DE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ca. 12,2 Mio. €</a:t>
            </a:r>
          </a:p>
        </p:txBody>
      </p:sp>
      <p:sp>
        <p:nvSpPr>
          <p:cNvPr id="30" name="Textplatzhalter 24">
            <a:extLst>
              <a:ext uri="{FF2B5EF4-FFF2-40B4-BE49-F238E27FC236}">
                <a16:creationId xmlns:a16="http://schemas.microsoft.com/office/drawing/2014/main" id="{986921D7-7616-45AD-9727-EE929E982450}"/>
              </a:ext>
            </a:extLst>
          </p:cNvPr>
          <p:cNvSpPr txBox="1">
            <a:spLocks/>
          </p:cNvSpPr>
          <p:nvPr/>
        </p:nvSpPr>
        <p:spPr bwMode="gray">
          <a:xfrm>
            <a:off x="4689327" y="5075678"/>
            <a:ext cx="2015926" cy="1534671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Bef>
                <a:spcPts val="500"/>
              </a:spcBef>
              <a:buClr>
                <a:schemeClr val="tx2"/>
              </a:buClr>
            </a:pPr>
            <a:r>
              <a:rPr lang="de-DE" sz="1250" dirty="0">
                <a:ea typeface="Segoe UI Black" panose="020B0A02040204020203" pitchFamily="34" charset="0"/>
                <a:cs typeface="Segoe UI Semibold" panose="020B0702040204020203" pitchFamily="34" charset="0"/>
              </a:rPr>
              <a:t>Bilanzsumme</a:t>
            </a:r>
          </a:p>
          <a:p>
            <a:pPr lvl="2">
              <a:buClr>
                <a:schemeClr val="tx2"/>
              </a:buClr>
            </a:pPr>
            <a:r>
              <a:rPr lang="de-DE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ca. 21,4 Mio. €</a:t>
            </a:r>
          </a:p>
        </p:txBody>
      </p:sp>
      <p:sp>
        <p:nvSpPr>
          <p:cNvPr id="32" name="Textplatzhalter 22">
            <a:extLst>
              <a:ext uri="{FF2B5EF4-FFF2-40B4-BE49-F238E27FC236}">
                <a16:creationId xmlns:a16="http://schemas.microsoft.com/office/drawing/2014/main" id="{1FD049F2-5263-4710-BB1A-52C53207707A}"/>
              </a:ext>
            </a:extLst>
          </p:cNvPr>
          <p:cNvSpPr txBox="1">
            <a:spLocks/>
          </p:cNvSpPr>
          <p:nvPr/>
        </p:nvSpPr>
        <p:spPr bwMode="gray">
          <a:xfrm>
            <a:off x="4689327" y="1828995"/>
            <a:ext cx="2015926" cy="1534671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Bef>
                <a:spcPts val="500"/>
              </a:spcBef>
              <a:buClr>
                <a:schemeClr val="tx2"/>
              </a:buClr>
            </a:pPr>
            <a:r>
              <a:rPr lang="de-DE" sz="1250" dirty="0">
                <a:ea typeface="Segoe UI Black" panose="020B0A02040204020203" pitchFamily="34" charset="0"/>
                <a:cs typeface="Segoe UI Semibold" panose="020B0702040204020203" pitchFamily="34" charset="0"/>
              </a:rPr>
              <a:t>Wirtschaftsjahr</a:t>
            </a:r>
          </a:p>
          <a:p>
            <a:pPr lvl="2">
              <a:buClr>
                <a:schemeClr val="tx2"/>
              </a:buClr>
            </a:pPr>
            <a:r>
              <a:rPr lang="de-DE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Kalenderjahr</a:t>
            </a:r>
          </a:p>
        </p:txBody>
      </p:sp>
      <p:sp>
        <p:nvSpPr>
          <p:cNvPr id="2" name="Textplatzhalter 22">
            <a:extLst>
              <a:ext uri="{FF2B5EF4-FFF2-40B4-BE49-F238E27FC236}">
                <a16:creationId xmlns:a16="http://schemas.microsoft.com/office/drawing/2014/main" id="{8DADC923-F9F9-60B2-C129-AA5F0B526522}"/>
              </a:ext>
            </a:extLst>
          </p:cNvPr>
          <p:cNvSpPr txBox="1">
            <a:spLocks/>
          </p:cNvSpPr>
          <p:nvPr/>
        </p:nvSpPr>
        <p:spPr bwMode="gray">
          <a:xfrm>
            <a:off x="2571677" y="1828996"/>
            <a:ext cx="2015925" cy="1534671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Bef>
                <a:spcPts val="500"/>
              </a:spcBef>
              <a:buClr>
                <a:schemeClr val="tx2"/>
              </a:buClr>
            </a:pPr>
            <a:r>
              <a:rPr lang="de-DE" sz="1250" dirty="0">
                <a:ea typeface="Segoe UI Black" panose="020B0A02040204020203" pitchFamily="34" charset="0"/>
                <a:cs typeface="Segoe UI Semibold" panose="020B0702040204020203" pitchFamily="34" charset="0"/>
              </a:rPr>
              <a:t>Branche</a:t>
            </a:r>
          </a:p>
          <a:p>
            <a:pPr lvl="2">
              <a:buClr>
                <a:schemeClr val="tx2"/>
              </a:buClr>
            </a:pPr>
            <a:r>
              <a:rPr lang="de-DE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Fertigung von Hohlglas (Glasflaschen)</a:t>
            </a:r>
          </a:p>
        </p:txBody>
      </p:sp>
      <p:sp>
        <p:nvSpPr>
          <p:cNvPr id="5" name="Textplatzhalter 22">
            <a:extLst>
              <a:ext uri="{FF2B5EF4-FFF2-40B4-BE49-F238E27FC236}">
                <a16:creationId xmlns:a16="http://schemas.microsoft.com/office/drawing/2014/main" id="{B48405D4-603C-C92B-B8C8-CFBC2836560B}"/>
              </a:ext>
            </a:extLst>
          </p:cNvPr>
          <p:cNvSpPr txBox="1">
            <a:spLocks/>
          </p:cNvSpPr>
          <p:nvPr/>
        </p:nvSpPr>
        <p:spPr bwMode="gray">
          <a:xfrm>
            <a:off x="454026" y="3452338"/>
            <a:ext cx="2015926" cy="1534671"/>
          </a:xfrm>
          <a:prstGeom prst="roundRect">
            <a:avLst>
              <a:gd name="adj" fmla="val 5638"/>
            </a:avLst>
          </a:prstGeom>
          <a:solidFill>
            <a:schemeClr val="bg1">
              <a:alpha val="30000"/>
            </a:schemeClr>
          </a:solidFill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7539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753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Bef>
                <a:spcPts val="500"/>
              </a:spcBef>
              <a:buClr>
                <a:schemeClr val="tx2"/>
              </a:buClr>
            </a:pPr>
            <a:r>
              <a:rPr lang="de-DE" sz="1250" dirty="0">
                <a:ea typeface="Segoe UI Black" panose="020B0A02040204020203" pitchFamily="34" charset="0"/>
                <a:cs typeface="Segoe UI Semibold" panose="020B0702040204020203" pitchFamily="34" charset="0"/>
              </a:rPr>
              <a:t>Unternehmensführung</a:t>
            </a:r>
          </a:p>
          <a:p>
            <a:pPr lvl="2">
              <a:buClr>
                <a:schemeClr val="tx2"/>
              </a:buClr>
            </a:pPr>
            <a:r>
              <a:rPr lang="de-DE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3 Gesellschafter, davon 2 Geschäftsführer</a:t>
            </a:r>
          </a:p>
        </p:txBody>
      </p:sp>
      <p:sp>
        <p:nvSpPr>
          <p:cNvPr id="6" name="Ellipse 5">
            <a:hlinkClick r:id="rId3"/>
            <a:extLst>
              <a:ext uri="{FF2B5EF4-FFF2-40B4-BE49-F238E27FC236}">
                <a16:creationId xmlns:a16="http://schemas.microsoft.com/office/drawing/2014/main" id="{18F5CEBE-7694-608B-CF33-4553F08409B6}"/>
              </a:ext>
            </a:extLst>
          </p:cNvPr>
          <p:cNvSpPr/>
          <p:nvPr/>
        </p:nvSpPr>
        <p:spPr bwMode="gray">
          <a:xfrm rot="20581536">
            <a:off x="6152082" y="402097"/>
            <a:ext cx="3764077" cy="2406162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2500" tIns="202500" rIns="202500" bIns="202500" rtlCol="0" anchor="ctr" anchorCtr="0"/>
          <a:lstStyle/>
          <a:p>
            <a:pPr algn="ctr" defTabSz="428625">
              <a:spcBef>
                <a:spcPts val="469"/>
              </a:spcBef>
              <a:spcAft>
                <a:spcPts val="469"/>
              </a:spcAft>
            </a:pPr>
            <a:r>
              <a:rPr lang="de-DE" sz="1600" b="1" dirty="0">
                <a:solidFill>
                  <a:prstClr val="white"/>
                </a:solidFill>
              </a:rPr>
              <a:t>Lernen Sie die Fallstudie Kanzleipraxis in einem kurzen </a:t>
            </a:r>
            <a:br>
              <a:rPr lang="de-DE" sz="1600" b="1" dirty="0">
                <a:solidFill>
                  <a:prstClr val="white"/>
                </a:solidFill>
              </a:rPr>
            </a:br>
            <a:r>
              <a:rPr lang="de-DE" sz="16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de-DE" sz="1600" b="1" dirty="0">
                <a:solidFill>
                  <a:prstClr val="white"/>
                </a:solidFill>
              </a:rPr>
              <a:t> kennen!</a:t>
            </a:r>
            <a:endParaRPr lang="de-DE" sz="1600" b="1" dirty="0">
              <a:solidFill>
                <a:prstClr val="white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3541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animBg="1"/>
      <p:bldP spid="25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2" grpId="0" animBg="1"/>
      <p:bldP spid="5" grpId="0" animBg="1"/>
      <p:bldP spid="6" grpId="0" animBg="1"/>
      <p:bldP spid="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6639B5-8A36-4EFB-9166-DD4214DEE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4" y="0"/>
            <a:ext cx="11233151" cy="1425575"/>
          </a:xfrm>
        </p:spPr>
        <p:txBody>
          <a:bodyPr/>
          <a:lstStyle/>
          <a:p>
            <a:r>
              <a:rPr lang="de-DE" dirty="0"/>
              <a:t>Fallstudie Kanzleipraxis (Modul 2)</a:t>
            </a:r>
            <a:br>
              <a:rPr lang="de-DE" dirty="0"/>
            </a:br>
            <a:r>
              <a:rPr lang="de-DE" sz="2000" dirty="0"/>
              <a:t>Die Muster-Gesellschafter der „Müller &amp; Thurgau GmbH“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C9D6237-678F-49E4-B68E-60AD81E508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4024" y="4881563"/>
            <a:ext cx="3733245" cy="2160585"/>
          </a:xfrm>
        </p:spPr>
        <p:txBody>
          <a:bodyPr/>
          <a:lstStyle/>
          <a:p>
            <a:r>
              <a:rPr lang="de-DE" sz="2000" dirty="0"/>
              <a:t>Heinrich Müller-Muster</a:t>
            </a:r>
          </a:p>
          <a:p>
            <a:pPr lvl="1"/>
            <a:r>
              <a:rPr lang="de-DE" dirty="0"/>
              <a:t>Haupt-Gesellschafter, </a:t>
            </a:r>
            <a:br>
              <a:rPr lang="de-DE" dirty="0"/>
            </a:br>
            <a:r>
              <a:rPr lang="de-DE" dirty="0"/>
              <a:t>Anteil: 50 % </a:t>
            </a:r>
          </a:p>
          <a:p>
            <a:pPr lvl="1"/>
            <a:r>
              <a:rPr lang="de-DE" dirty="0"/>
              <a:t>Geschäftsführer, </a:t>
            </a:r>
            <a:br>
              <a:rPr lang="de-DE" dirty="0"/>
            </a:br>
            <a:r>
              <a:rPr lang="de-DE" dirty="0"/>
              <a:t>Gehalt: ca. 199.000 € </a:t>
            </a:r>
          </a:p>
          <a:p>
            <a:pPr lvl="1"/>
            <a:r>
              <a:rPr lang="de-DE" dirty="0"/>
              <a:t>Ledig, keine Kinder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1A3E358-213F-44D2-8156-4B6A691AA6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630192" y="4881563"/>
            <a:ext cx="3731958" cy="2160587"/>
          </a:xfrm>
        </p:spPr>
        <p:txBody>
          <a:bodyPr/>
          <a:lstStyle/>
          <a:p>
            <a:r>
              <a:rPr lang="de-DE" sz="2000" dirty="0"/>
              <a:t>Josef Thurgau-Test</a:t>
            </a:r>
          </a:p>
          <a:p>
            <a:pPr lvl="1"/>
            <a:r>
              <a:rPr lang="de-DE" dirty="0"/>
              <a:t>Gesellschafter, Anteil: 37,5 %</a:t>
            </a:r>
          </a:p>
          <a:p>
            <a:pPr lvl="1"/>
            <a:r>
              <a:rPr lang="de-DE" dirty="0"/>
              <a:t>Geschäftsführer, </a:t>
            </a:r>
            <a:br>
              <a:rPr lang="de-DE" dirty="0"/>
            </a:br>
            <a:r>
              <a:rPr lang="de-DE" dirty="0"/>
              <a:t>Marketing-/Vertriebsleiter, </a:t>
            </a:r>
            <a:br>
              <a:rPr lang="de-DE" dirty="0"/>
            </a:br>
            <a:r>
              <a:rPr lang="de-DE" dirty="0"/>
              <a:t>Gehalt: ca. 184.000 € </a:t>
            </a:r>
          </a:p>
          <a:p>
            <a:pPr lvl="1"/>
            <a:r>
              <a:rPr lang="de-DE" dirty="0"/>
              <a:t>Verheiratet, eine Tochter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AC0B2BE-06BE-4848-A6CC-E6B99B34400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00626" y="4881563"/>
            <a:ext cx="3731957" cy="2160587"/>
          </a:xfrm>
        </p:spPr>
        <p:txBody>
          <a:bodyPr/>
          <a:lstStyle/>
          <a:p>
            <a:r>
              <a:rPr lang="de-DE" sz="2000" dirty="0"/>
              <a:t>Wilma Winzer-Muster</a:t>
            </a:r>
          </a:p>
          <a:p>
            <a:pPr lvl="1"/>
            <a:r>
              <a:rPr lang="de-DE" dirty="0"/>
              <a:t>Gesellschafterin, </a:t>
            </a:r>
            <a:br>
              <a:rPr lang="de-DE" dirty="0"/>
            </a:br>
            <a:r>
              <a:rPr lang="de-DE" dirty="0"/>
              <a:t>Anteil: 12,5 % </a:t>
            </a:r>
          </a:p>
          <a:p>
            <a:pPr lvl="1"/>
            <a:r>
              <a:rPr lang="de-DE" dirty="0"/>
              <a:t>Produktionsleiterin, </a:t>
            </a:r>
            <a:br>
              <a:rPr lang="de-DE" dirty="0"/>
            </a:br>
            <a:r>
              <a:rPr lang="de-DE" dirty="0"/>
              <a:t>Gehalt: ca. 153.000 € </a:t>
            </a:r>
          </a:p>
          <a:p>
            <a:pPr lvl="1"/>
            <a:r>
              <a:rPr lang="de-DE" dirty="0"/>
              <a:t>Ledig, keine Kinder</a:t>
            </a:r>
          </a:p>
        </p:txBody>
      </p:sp>
      <p:sp>
        <p:nvSpPr>
          <p:cNvPr id="22" name="SmartArt-Platzhalter 21">
            <a:extLst>
              <a:ext uri="{FF2B5EF4-FFF2-40B4-BE49-F238E27FC236}">
                <a16:creationId xmlns:a16="http://schemas.microsoft.com/office/drawing/2014/main" id="{1E071D49-A7B6-4688-961D-F45776E40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gm" sz="quarter" idx="24"/>
          </p:nvPr>
        </p:nvSpPr>
        <p:spPr/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D3073D6-9A7B-438B-95E3-FB2D0C2DA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25AF56-D268-467F-B90B-55C52469854D}" type="datetime1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17.11.2024</a:t>
            </a:fld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8BF1BC4-CDE2-4C1A-81AE-5C810C4D9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Hier kann eine Fußzeile stehen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2B84F38-F905-4D0E-911A-52B49646ECF6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2FFA8-16F3-4D16-935C-858579C7B661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1169E7C3-1AA9-992A-D341-E79AC98A0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0192" y="2073424"/>
            <a:ext cx="3731958" cy="237634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C8D40A9-0FB4-D142-4EA7-658D6CF10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311" y="2073424"/>
            <a:ext cx="3731958" cy="237633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9497322-25FB-0C2C-DE6C-B83248C1C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00626" y="2068130"/>
            <a:ext cx="3731958" cy="2376340"/>
          </a:xfrm>
          <a:prstGeom prst="rect">
            <a:avLst/>
          </a:prstGeom>
        </p:spPr>
      </p:pic>
      <p:sp>
        <p:nvSpPr>
          <p:cNvPr id="5" name="Ellipse 4">
            <a:hlinkClick r:id="rId8"/>
            <a:extLst>
              <a:ext uri="{FF2B5EF4-FFF2-40B4-BE49-F238E27FC236}">
                <a16:creationId xmlns:a16="http://schemas.microsoft.com/office/drawing/2014/main" id="{1C155175-3015-B051-4E5C-00304C6CF75E}"/>
              </a:ext>
            </a:extLst>
          </p:cNvPr>
          <p:cNvSpPr/>
          <p:nvPr/>
        </p:nvSpPr>
        <p:spPr bwMode="gray">
          <a:xfrm rot="20581536">
            <a:off x="7077568" y="222494"/>
            <a:ext cx="3764077" cy="2406162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2500" tIns="202500" rIns="202500" bIns="202500" rtlCol="0" anchor="ctr" anchorCtr="0"/>
          <a:lstStyle/>
          <a:p>
            <a:pPr algn="ctr" defTabSz="428625">
              <a:spcBef>
                <a:spcPts val="469"/>
              </a:spcBef>
              <a:spcAft>
                <a:spcPts val="469"/>
              </a:spcAft>
            </a:pPr>
            <a:r>
              <a:rPr lang="de-DE" sz="1600" b="1" dirty="0">
                <a:solidFill>
                  <a:prstClr val="white"/>
                </a:solidFill>
              </a:rPr>
              <a:t>Lernen Sie die </a:t>
            </a:r>
            <a:br>
              <a:rPr lang="de-DE" sz="1600" b="1" dirty="0">
                <a:solidFill>
                  <a:prstClr val="white"/>
                </a:solidFill>
              </a:rPr>
            </a:br>
            <a:r>
              <a:rPr lang="de-DE" sz="1600" b="1" dirty="0">
                <a:solidFill>
                  <a:prstClr val="white"/>
                </a:solidFill>
              </a:rPr>
              <a:t>Protagonisten in </a:t>
            </a:r>
            <a:br>
              <a:rPr lang="de-DE" sz="1600" b="1" dirty="0">
                <a:solidFill>
                  <a:prstClr val="white"/>
                </a:solidFill>
              </a:rPr>
            </a:br>
            <a:r>
              <a:rPr lang="de-DE" sz="1600" b="1" dirty="0">
                <a:solidFill>
                  <a:prstClr val="white"/>
                </a:solidFill>
              </a:rPr>
              <a:t>einer fiktiven </a:t>
            </a:r>
            <a:r>
              <a:rPr lang="de-DE" sz="1600" b="1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Interviewsituation</a:t>
            </a:r>
            <a:r>
              <a:rPr lang="de-DE" sz="1600" b="1" dirty="0">
                <a:solidFill>
                  <a:prstClr val="white"/>
                </a:solidFill>
              </a:rPr>
              <a:t> kennen! </a:t>
            </a:r>
            <a:endParaRPr lang="de-DE" sz="1600" b="1" dirty="0">
              <a:solidFill>
                <a:prstClr val="white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76660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build="p"/>
      <p:bldP spid="15" grpId="0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D6E81-785C-4B23-9117-1A840423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0"/>
            <a:ext cx="11233150" cy="1425575"/>
          </a:xfrm>
        </p:spPr>
        <p:txBody>
          <a:bodyPr/>
          <a:lstStyle/>
          <a:p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Lernziele</a:t>
            </a:r>
            <a:r>
              <a:rPr lang="de-DE" dirty="0"/>
              <a:t>: Modul 1 – Grundlagen des Berufsstands</a:t>
            </a:r>
          </a:p>
        </p:txBody>
      </p:sp>
      <p:graphicFrame>
        <p:nvGraphicFramePr>
          <p:cNvPr id="7" name="Tabelle 12">
            <a:extLst>
              <a:ext uri="{FF2B5EF4-FFF2-40B4-BE49-F238E27FC236}">
                <a16:creationId xmlns:a16="http://schemas.microsoft.com/office/drawing/2014/main" id="{DC91B6B2-251F-43AB-8631-428C8EC79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6819"/>
              </p:ext>
            </p:extLst>
          </p:nvPr>
        </p:nvGraphicFramePr>
        <p:xfrm>
          <a:off x="454025" y="1425575"/>
          <a:ext cx="12096750" cy="5191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1991">
                  <a:extLst>
                    <a:ext uri="{9D8B030D-6E8A-4147-A177-3AD203B41FA5}">
                      <a16:colId xmlns:a16="http://schemas.microsoft.com/office/drawing/2014/main" val="2841036530"/>
                    </a:ext>
                  </a:extLst>
                </a:gridCol>
                <a:gridCol w="9504759">
                  <a:extLst>
                    <a:ext uri="{9D8B030D-6E8A-4147-A177-3AD203B41FA5}">
                      <a16:colId xmlns:a16="http://schemas.microsoft.com/office/drawing/2014/main" val="3999568926"/>
                    </a:ext>
                  </a:extLst>
                </a:gridCol>
              </a:tblGrid>
              <a:tr h="431825">
                <a:tc>
                  <a:txBody>
                    <a:bodyPr/>
                    <a:lstStyle/>
                    <a:p>
                      <a:r>
                        <a:rPr lang="de-DE" sz="1600" dirty="0"/>
                        <a:t>Thema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Lernziele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253582"/>
                  </a:ext>
                </a:extLst>
              </a:tr>
              <a:tr h="1725215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1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Berufsbild Steuerberater</a:t>
                      </a: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Ursprung und Historie der Branche überblicken</a:t>
                      </a: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Vorbehaltsaufgaben und (nicht) vereinbare Tätigkeiten kennen</a:t>
                      </a: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Rechte und Berufspflichten überblicken</a:t>
                      </a: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Wege zur Steuerberaterprüfung kennen</a:t>
                      </a: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48697"/>
                  </a:ext>
                </a:extLst>
              </a:tr>
              <a:tr h="1315383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Struktur des steuerberatenden Berufsstandes</a:t>
                      </a: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Struktur der berufsständischen Vertretung (Kammern und Verbände) überblicken</a:t>
                      </a: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Aufbau und Aufgaben einer branchentypischen Kanzlei kennen</a:t>
                      </a: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97667"/>
                  </a:ext>
                </a:extLst>
              </a:tr>
              <a:tr h="171865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Trends und Entwicklungen der Branche</a:t>
                      </a: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Prozess der digitalen Buchführung verstehen</a:t>
                      </a: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Aktuelle E-Government-Projekte (inkl. E-Steuern, Vorausgefüllte Steuererklärung) kennen</a:t>
                      </a: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Arbeitsablauf zum Ersetzenden Scannen verstehen</a:t>
                      </a: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ct val="10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Folgen der GoBD abschätzen können</a:t>
                      </a: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9229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09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EV">
  <a:themeElements>
    <a:clrScheme name="Datev">
      <a:dk1>
        <a:sysClr val="windowText" lastClr="000000"/>
      </a:dk1>
      <a:lt1>
        <a:sysClr val="window" lastClr="FFFFFF"/>
      </a:lt1>
      <a:dk2>
        <a:srgbClr val="90D033"/>
      </a:dk2>
      <a:lt2>
        <a:srgbClr val="039A9A"/>
      </a:lt2>
      <a:accent1>
        <a:srgbClr val="FFC800"/>
      </a:accent1>
      <a:accent2>
        <a:srgbClr val="E74138"/>
      </a:accent2>
      <a:accent3>
        <a:srgbClr val="A73A65"/>
      </a:accent3>
      <a:accent4>
        <a:srgbClr val="0E95D9"/>
      </a:accent4>
      <a:accent5>
        <a:srgbClr val="529B56"/>
      </a:accent5>
      <a:accent6>
        <a:srgbClr val="DFD9CE"/>
      </a:accent6>
      <a:hlink>
        <a:srgbClr val="000000"/>
      </a:hlink>
      <a:folHlink>
        <a:srgbClr val="000000"/>
      </a:folHlink>
    </a:clrScheme>
    <a:fontScheme name="DATEV">
      <a:majorFont>
        <a:latin typeface="Compatil DATEV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>
          <a:solidFill>
            <a:schemeClr val="bg2"/>
          </a:solidFill>
        </a:ln>
      </a:spPr>
      <a:bodyPr lIns="216000" tIns="216000" rIns="216000" bIns="216000" rtlCol="0" anchor="t" anchorCtr="0"/>
      <a:lstStyle>
        <a:defPPr marL="0" indent="0" algn="l">
          <a:spcBef>
            <a:spcPts val="500"/>
          </a:spcBef>
          <a:spcAft>
            <a:spcPts val="500"/>
          </a:spcAft>
          <a:buFont typeface="Wingdings" panose="05000000000000000000" pitchFamily="2" charset="2"/>
          <a:buNone/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0" indent="0" algn="l">
          <a:spcBef>
            <a:spcPts val="500"/>
          </a:spcBef>
          <a:spcAft>
            <a:spcPts val="500"/>
          </a:spcAft>
          <a:buClr>
            <a:schemeClr val="bg2"/>
          </a:buClr>
          <a:buFont typeface="Wingdings" panose="05000000000000000000" pitchFamily="2" charset="2"/>
          <a:buNone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5" id="{B63BABC2-29F3-4A48-9D66-B987E8462D72}" vid="{1EAC877D-55AC-47CB-A370-40FD171C9307}"/>
    </a:ext>
  </a:extLst>
</a:theme>
</file>

<file path=ppt/theme/theme2.xml><?xml version="1.0" encoding="utf-8"?>
<a:theme xmlns:a="http://schemas.openxmlformats.org/drawingml/2006/main" name="1_DATEV">
  <a:themeElements>
    <a:clrScheme name="Datev">
      <a:dk1>
        <a:sysClr val="windowText" lastClr="000000"/>
      </a:dk1>
      <a:lt1>
        <a:sysClr val="window" lastClr="FFFFFF"/>
      </a:lt1>
      <a:dk2>
        <a:srgbClr val="90D033"/>
      </a:dk2>
      <a:lt2>
        <a:srgbClr val="039A9A"/>
      </a:lt2>
      <a:accent1>
        <a:srgbClr val="FFC800"/>
      </a:accent1>
      <a:accent2>
        <a:srgbClr val="E74138"/>
      </a:accent2>
      <a:accent3>
        <a:srgbClr val="A73A65"/>
      </a:accent3>
      <a:accent4>
        <a:srgbClr val="0E95D9"/>
      </a:accent4>
      <a:accent5>
        <a:srgbClr val="529B56"/>
      </a:accent5>
      <a:accent6>
        <a:srgbClr val="DFD9CE"/>
      </a:accent6>
      <a:hlink>
        <a:srgbClr val="000000"/>
      </a:hlink>
      <a:folHlink>
        <a:srgbClr val="000000"/>
      </a:folHlink>
    </a:clrScheme>
    <a:fontScheme name="DATEV">
      <a:majorFont>
        <a:latin typeface="Compatil DATEV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>
          <a:solidFill>
            <a:schemeClr val="bg2"/>
          </a:solidFill>
        </a:ln>
      </a:spPr>
      <a:bodyPr lIns="216000" tIns="216000" rIns="216000" bIns="216000" rtlCol="0" anchor="t" anchorCtr="0"/>
      <a:lstStyle>
        <a:defPPr marL="0" indent="0" algn="l">
          <a:spcBef>
            <a:spcPts val="500"/>
          </a:spcBef>
          <a:spcAft>
            <a:spcPts val="500"/>
          </a:spcAft>
          <a:buFont typeface="Wingdings" panose="05000000000000000000" pitchFamily="2" charset="2"/>
          <a:buNone/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0" indent="0" algn="l">
          <a:spcBef>
            <a:spcPts val="500"/>
          </a:spcBef>
          <a:spcAft>
            <a:spcPts val="500"/>
          </a:spcAft>
          <a:buClr>
            <a:schemeClr val="bg2"/>
          </a:buClr>
          <a:buFont typeface="Wingdings" panose="05000000000000000000" pitchFamily="2" charset="2"/>
          <a:buNone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ATEV-Folienbibliothek.potx" id="{0C7FE4F1-7223-44DA-9EAA-68F733FA2BEB}" vid="{6D2C8B96-CCC3-4A83-9ADD-F30BAB0E9EEE}"/>
    </a:ext>
  </a:extLst>
</a:theme>
</file>

<file path=ppt/theme/theme3.xml><?xml version="1.0" encoding="utf-8"?>
<a:theme xmlns:a="http://schemas.openxmlformats.org/drawingml/2006/main" name="DATEV-Folienmaster">
  <a:themeElements>
    <a:clrScheme name="Datev_v2">
      <a:dk1>
        <a:srgbClr val="000000"/>
      </a:dk1>
      <a:lt1>
        <a:srgbClr val="FFFFFF"/>
      </a:lt1>
      <a:dk2>
        <a:srgbClr val="039A9A"/>
      </a:dk2>
      <a:lt2>
        <a:srgbClr val="90D033"/>
      </a:lt2>
      <a:accent1>
        <a:srgbClr val="8CD150"/>
      </a:accent1>
      <a:accent2>
        <a:srgbClr val="00968C"/>
      </a:accent2>
      <a:accent3>
        <a:srgbClr val="EB8A00"/>
      </a:accent3>
      <a:accent4>
        <a:srgbClr val="BE2344"/>
      </a:accent4>
      <a:accent5>
        <a:srgbClr val="6B2865"/>
      </a:accent5>
      <a:accent6>
        <a:srgbClr val="3B6394"/>
      </a:accent6>
      <a:hlink>
        <a:srgbClr val="000000"/>
      </a:hlink>
      <a:folHlink>
        <a:srgbClr val="666666"/>
      </a:folHlink>
    </a:clrScheme>
    <a:fontScheme name="DATEV">
      <a:majorFont>
        <a:latin typeface="Compatil DATEV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CD250"/>
        </a:solidFill>
        <a:ln>
          <a:solidFill>
            <a:srgbClr val="8CD15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/>
        </a:defPPr>
      </a:lstStyle>
    </a:txDef>
  </a:objectDefaults>
  <a:extraClrSchemeLst/>
</a:theme>
</file>

<file path=ppt/theme/theme4.xml><?xml version="1.0" encoding="utf-8"?>
<a:theme xmlns:a="http://schemas.openxmlformats.org/drawingml/2006/main" name="2_DATEV">
  <a:themeElements>
    <a:clrScheme name="Datev">
      <a:dk1>
        <a:sysClr val="windowText" lastClr="000000"/>
      </a:dk1>
      <a:lt1>
        <a:sysClr val="window" lastClr="FFFFFF"/>
      </a:lt1>
      <a:dk2>
        <a:srgbClr val="90D033"/>
      </a:dk2>
      <a:lt2>
        <a:srgbClr val="039A9A"/>
      </a:lt2>
      <a:accent1>
        <a:srgbClr val="FFC800"/>
      </a:accent1>
      <a:accent2>
        <a:srgbClr val="E74138"/>
      </a:accent2>
      <a:accent3>
        <a:srgbClr val="A73A65"/>
      </a:accent3>
      <a:accent4>
        <a:srgbClr val="0E95D9"/>
      </a:accent4>
      <a:accent5>
        <a:srgbClr val="529B56"/>
      </a:accent5>
      <a:accent6>
        <a:srgbClr val="DFD9CE"/>
      </a:accent6>
      <a:hlink>
        <a:srgbClr val="000000"/>
      </a:hlink>
      <a:folHlink>
        <a:srgbClr val="000000"/>
      </a:folHlink>
    </a:clrScheme>
    <a:fontScheme name="DATEV">
      <a:majorFont>
        <a:latin typeface="Compatil DATEV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>
          <a:solidFill>
            <a:schemeClr val="bg2"/>
          </a:solidFill>
        </a:ln>
      </a:spPr>
      <a:bodyPr lIns="216000" tIns="216000" rIns="216000" bIns="216000" rtlCol="0" anchor="t" anchorCtr="0"/>
      <a:lstStyle>
        <a:defPPr marL="0" indent="0" algn="l">
          <a:spcBef>
            <a:spcPts val="500"/>
          </a:spcBef>
          <a:spcAft>
            <a:spcPts val="500"/>
          </a:spcAft>
          <a:buFont typeface="Wingdings" panose="05000000000000000000" pitchFamily="2" charset="2"/>
          <a:buNone/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0" indent="0" algn="l">
          <a:spcBef>
            <a:spcPts val="500"/>
          </a:spcBef>
          <a:spcAft>
            <a:spcPts val="500"/>
          </a:spcAft>
          <a:buClr>
            <a:schemeClr val="bg2"/>
          </a:buClr>
          <a:buFont typeface="Wingdings" panose="05000000000000000000" pitchFamily="2" charset="2"/>
          <a:buNone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ATEV-Folienbibliothek.potx" id="{0C7FE4F1-7223-44DA-9EAA-68F733FA2BEB}" vid="{6D2C8B96-CCC3-4A83-9ADD-F30BAB0E9EEE}"/>
    </a:ext>
  </a:extLst>
</a:theme>
</file>

<file path=ppt/theme/theme5.xml><?xml version="1.0" encoding="utf-8"?>
<a:theme xmlns:a="http://schemas.openxmlformats.org/drawingml/2006/main" name="4_DATEV-Folienmaster">
  <a:themeElements>
    <a:clrScheme name="Datev_v2">
      <a:dk1>
        <a:srgbClr val="000000"/>
      </a:dk1>
      <a:lt1>
        <a:srgbClr val="FFFFFF"/>
      </a:lt1>
      <a:dk2>
        <a:srgbClr val="039A9A"/>
      </a:dk2>
      <a:lt2>
        <a:srgbClr val="90D033"/>
      </a:lt2>
      <a:accent1>
        <a:srgbClr val="8CD150"/>
      </a:accent1>
      <a:accent2>
        <a:srgbClr val="00968C"/>
      </a:accent2>
      <a:accent3>
        <a:srgbClr val="EB8A00"/>
      </a:accent3>
      <a:accent4>
        <a:srgbClr val="BE2344"/>
      </a:accent4>
      <a:accent5>
        <a:srgbClr val="6B2865"/>
      </a:accent5>
      <a:accent6>
        <a:srgbClr val="3B6394"/>
      </a:accent6>
      <a:hlink>
        <a:srgbClr val="000000"/>
      </a:hlink>
      <a:folHlink>
        <a:srgbClr val="666666"/>
      </a:folHlink>
    </a:clrScheme>
    <a:fontScheme name="DATEV">
      <a:majorFont>
        <a:latin typeface="Compatil DATEV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CD250"/>
        </a:solidFill>
        <a:ln>
          <a:solidFill>
            <a:srgbClr val="8CD15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/>
        </a:defPPr>
      </a:lstStyle>
    </a:txDef>
  </a:objectDefaults>
  <a:extraClrSchemeLst/>
</a:theme>
</file>

<file path=ppt/theme/theme6.xml><?xml version="1.0" encoding="utf-8"?>
<a:theme xmlns:a="http://schemas.openxmlformats.org/drawingml/2006/main" name="3_DATEV">
  <a:themeElements>
    <a:clrScheme name="Datev">
      <a:dk1>
        <a:sysClr val="windowText" lastClr="000000"/>
      </a:dk1>
      <a:lt1>
        <a:sysClr val="window" lastClr="FFFFFF"/>
      </a:lt1>
      <a:dk2>
        <a:srgbClr val="90D033"/>
      </a:dk2>
      <a:lt2>
        <a:srgbClr val="039A9A"/>
      </a:lt2>
      <a:accent1>
        <a:srgbClr val="FFC800"/>
      </a:accent1>
      <a:accent2>
        <a:srgbClr val="E74138"/>
      </a:accent2>
      <a:accent3>
        <a:srgbClr val="A73A65"/>
      </a:accent3>
      <a:accent4>
        <a:srgbClr val="0E95D9"/>
      </a:accent4>
      <a:accent5>
        <a:srgbClr val="529B56"/>
      </a:accent5>
      <a:accent6>
        <a:srgbClr val="DFD9CE"/>
      </a:accent6>
      <a:hlink>
        <a:srgbClr val="000000"/>
      </a:hlink>
      <a:folHlink>
        <a:srgbClr val="000000"/>
      </a:folHlink>
    </a:clrScheme>
    <a:fontScheme name="DATEV">
      <a:majorFont>
        <a:latin typeface="Compatil DATEV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>
          <a:solidFill>
            <a:schemeClr val="bg2"/>
          </a:solidFill>
        </a:ln>
      </a:spPr>
      <a:bodyPr lIns="216000" tIns="216000" rIns="216000" bIns="216000" rtlCol="0" anchor="t" anchorCtr="0"/>
      <a:lstStyle>
        <a:defPPr marL="0" indent="0" algn="l">
          <a:spcBef>
            <a:spcPts val="500"/>
          </a:spcBef>
          <a:spcAft>
            <a:spcPts val="500"/>
          </a:spcAft>
          <a:buFont typeface="Wingdings" panose="05000000000000000000" pitchFamily="2" charset="2"/>
          <a:buNone/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0" indent="0" algn="l">
          <a:spcBef>
            <a:spcPts val="500"/>
          </a:spcBef>
          <a:spcAft>
            <a:spcPts val="500"/>
          </a:spcAft>
          <a:buClr>
            <a:schemeClr val="bg2"/>
          </a:buClr>
          <a:buFont typeface="Wingdings" panose="05000000000000000000" pitchFamily="2" charset="2"/>
          <a:buNone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ATEV-Folienbibliothek.potx" id="{0C7FE4F1-7223-44DA-9EAA-68F733FA2BEB}" vid="{6D2C8B96-CCC3-4A83-9ADD-F30BAB0E9EEE}"/>
    </a:ext>
  </a:extLst>
</a:theme>
</file>

<file path=ppt/theme/theme7.xml><?xml version="1.0" encoding="utf-8"?>
<a:theme xmlns:a="http://schemas.openxmlformats.org/drawingml/2006/main" name="Office">
  <a:themeElements>
    <a:clrScheme name="Datev">
      <a:dk1>
        <a:sysClr val="windowText" lastClr="000000"/>
      </a:dk1>
      <a:lt1>
        <a:sysClr val="window" lastClr="FFFFFF"/>
      </a:lt1>
      <a:dk2>
        <a:srgbClr val="90D033"/>
      </a:dk2>
      <a:lt2>
        <a:srgbClr val="039A9A"/>
      </a:lt2>
      <a:accent1>
        <a:srgbClr val="FFC800"/>
      </a:accent1>
      <a:accent2>
        <a:srgbClr val="E74138"/>
      </a:accent2>
      <a:accent3>
        <a:srgbClr val="A73A65"/>
      </a:accent3>
      <a:accent4>
        <a:srgbClr val="0E95D9"/>
      </a:accent4>
      <a:accent5>
        <a:srgbClr val="529B56"/>
      </a:accent5>
      <a:accent6>
        <a:srgbClr val="DFD9CE"/>
      </a:accent6>
      <a:hlink>
        <a:srgbClr val="000000"/>
      </a:hlink>
      <a:folHlink>
        <a:srgbClr val="000000"/>
      </a:folHlink>
    </a:clrScheme>
    <a:fontScheme name="DATEV">
      <a:majorFont>
        <a:latin typeface="Compatil DATEV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>
          <a:solidFill>
            <a:schemeClr val="bg2"/>
          </a:solidFill>
        </a:ln>
      </a:spPr>
      <a:bodyPr lIns="144000" tIns="144000" rIns="144000" bIns="144000" rtlCol="0" anchor="t" anchorCtr="0"/>
      <a:lstStyle>
        <a:defPPr marL="0" indent="0" algn="l">
          <a:spcBef>
            <a:spcPts val="500"/>
          </a:spcBef>
          <a:spcAft>
            <a:spcPts val="500"/>
          </a:spcAft>
          <a:buFont typeface="Wingdings" panose="05000000000000000000" pitchFamily="2" charset="2"/>
          <a:buNone/>
          <a:defRPr sz="1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0" indent="0" algn="l">
          <a:spcBef>
            <a:spcPts val="500"/>
          </a:spcBef>
          <a:spcAft>
            <a:spcPts val="500"/>
          </a:spcAft>
          <a:buClr>
            <a:schemeClr val="bg2"/>
          </a:buClr>
          <a:buFont typeface="Wingdings" panose="05000000000000000000" pitchFamily="2" charset="2"/>
          <a:buNone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">
  <a:themeElements>
    <a:clrScheme name="Datev">
      <a:dk1>
        <a:sysClr val="windowText" lastClr="000000"/>
      </a:dk1>
      <a:lt1>
        <a:sysClr val="window" lastClr="FFFFFF"/>
      </a:lt1>
      <a:dk2>
        <a:srgbClr val="90D033"/>
      </a:dk2>
      <a:lt2>
        <a:srgbClr val="039A9A"/>
      </a:lt2>
      <a:accent1>
        <a:srgbClr val="FFC800"/>
      </a:accent1>
      <a:accent2>
        <a:srgbClr val="E74138"/>
      </a:accent2>
      <a:accent3>
        <a:srgbClr val="A73A65"/>
      </a:accent3>
      <a:accent4>
        <a:srgbClr val="0E95D9"/>
      </a:accent4>
      <a:accent5>
        <a:srgbClr val="529B56"/>
      </a:accent5>
      <a:accent6>
        <a:srgbClr val="DFD9CE"/>
      </a:accent6>
      <a:hlink>
        <a:srgbClr val="000000"/>
      </a:hlink>
      <a:folHlink>
        <a:srgbClr val="000000"/>
      </a:folHlink>
    </a:clrScheme>
    <a:fontScheme name="DATEV">
      <a:majorFont>
        <a:latin typeface="Compatil DATEV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lIns="216000" tIns="216000" rIns="216000" bIns="216000" rtlCol="0" anchor="t" anchorCtr="0"/>
      <a:lstStyle>
        <a:defPPr algn="l">
          <a:spcBef>
            <a:spcPts val="500"/>
          </a:spcBef>
          <a:spcAft>
            <a:spcPts val="500"/>
          </a:spcAft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spcBef>
            <a:spcPts val="500"/>
          </a:spcBef>
          <a:spcAft>
            <a:spcPts val="500"/>
          </a:spcAft>
          <a:buClr>
            <a:schemeClr val="bg2"/>
          </a:buCl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atev">
    <a:dk1>
      <a:sysClr val="windowText" lastClr="000000"/>
    </a:dk1>
    <a:lt1>
      <a:sysClr val="window" lastClr="FFFFFF"/>
    </a:lt1>
    <a:dk2>
      <a:srgbClr val="90D033"/>
    </a:dk2>
    <a:lt2>
      <a:srgbClr val="039A9A"/>
    </a:lt2>
    <a:accent1>
      <a:srgbClr val="FFC800"/>
    </a:accent1>
    <a:accent2>
      <a:srgbClr val="E74138"/>
    </a:accent2>
    <a:accent3>
      <a:srgbClr val="A73A65"/>
    </a:accent3>
    <a:accent4>
      <a:srgbClr val="0E95D9"/>
    </a:accent4>
    <a:accent5>
      <a:srgbClr val="529B56"/>
    </a:accent5>
    <a:accent6>
      <a:srgbClr val="DFD9CE"/>
    </a:accent6>
    <a:hlink>
      <a:srgbClr val="000000"/>
    </a:hlink>
    <a:folHlink>
      <a:srgbClr val="00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2E5FD0FACC1A441A3B98524628D82BB" ma:contentTypeVersion="14" ma:contentTypeDescription="Ein neues Dokument erstellen." ma:contentTypeScope="" ma:versionID="0b2d405fc1ee4a12c2308f74421bf03f">
  <xsd:schema xmlns:xsd="http://www.w3.org/2001/XMLSchema" xmlns:xs="http://www.w3.org/2001/XMLSchema" xmlns:p="http://schemas.microsoft.com/office/2006/metadata/properties" xmlns:ns3="81b2a3e8-42da-4da6-905d-11a8afbb605c" xmlns:ns4="a316b092-a2a1-4f3b-b455-46c1e19af03e" targetNamespace="http://schemas.microsoft.com/office/2006/metadata/properties" ma:root="true" ma:fieldsID="b276cf683d15fe2eba64d8d014ba7b80" ns3:_="" ns4:_="">
    <xsd:import namespace="81b2a3e8-42da-4da6-905d-11a8afbb605c"/>
    <xsd:import namespace="a316b092-a2a1-4f3b-b455-46c1e19af03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2a3e8-42da-4da6-905d-11a8afbb605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16b092-a2a1-4f3b-b455-46c1e19af0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E6B4C5-EDB3-418E-B310-B8E584301F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B3C868-46DF-4B07-9BC0-786ECDEB36DA}">
  <ds:schemaRefs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a316b092-a2a1-4f3b-b455-46c1e19af03e"/>
    <ds:schemaRef ds:uri="81b2a3e8-42da-4da6-905d-11a8afbb605c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1DFD0CC-7005-447C-AF80-F149167312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b2a3e8-42da-4da6-905d-11a8afbb605c"/>
    <ds:schemaRef ds:uri="a316b092-a2a1-4f3b-b455-46c1e19af0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226c773b-d5fc-4563-8944-5e6a8f6a0082}" enabled="1" method="Privileged" siteId="{6740ab35-e70b-48b0-a200-81d690e233e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DATEV-Folienmaster</Template>
  <TotalTime>0</TotalTime>
  <Words>1714</Words>
  <Application>Microsoft Office PowerPoint</Application>
  <PresentationFormat>Benutzerdefiniert</PresentationFormat>
  <Paragraphs>257</Paragraphs>
  <Slides>17</Slides>
  <Notes>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17</vt:i4>
      </vt:variant>
    </vt:vector>
  </HeadingPairs>
  <TitlesOfParts>
    <vt:vector size="30" baseType="lpstr">
      <vt:lpstr>Arial</vt:lpstr>
      <vt:lpstr>Compatil DATEV</vt:lpstr>
      <vt:lpstr>Segoe UI</vt:lpstr>
      <vt:lpstr>Segoe UI Black</vt:lpstr>
      <vt:lpstr>Segoe UI Semibold</vt:lpstr>
      <vt:lpstr>Symbol</vt:lpstr>
      <vt:lpstr>Wingdings</vt:lpstr>
      <vt:lpstr>DATEV</vt:lpstr>
      <vt:lpstr>1_DATEV</vt:lpstr>
      <vt:lpstr>DATEV-Folienmaster</vt:lpstr>
      <vt:lpstr>2_DATEV</vt:lpstr>
      <vt:lpstr>4_DATEV-Folienmaster</vt:lpstr>
      <vt:lpstr>3_DATEV</vt:lpstr>
      <vt:lpstr>Vorwort zu dieser Präsentation</vt:lpstr>
      <vt:lpstr>Mit der Fallstudie Kanzleipraxis zum DATEV-Führerschein</vt:lpstr>
      <vt:lpstr>Der DATEV-Führerschein im Überblick</vt:lpstr>
      <vt:lpstr>Modul 1 – Grundlagen des Berufsstands im Detail</vt:lpstr>
      <vt:lpstr>Modul 2 – Berufspraxis und Software im Detail</vt:lpstr>
      <vt:lpstr>Modul 3 – Recherche und Hilfen im Detail</vt:lpstr>
      <vt:lpstr>Fallstudie Kanzleipraxis (Modul 2) Die Muster-Mandantin „Müller &amp; Thurgau GmbH“</vt:lpstr>
      <vt:lpstr>Fallstudie Kanzleipraxis (Modul 2) Die Muster-Gesellschafter der „Müller &amp; Thurgau GmbH“</vt:lpstr>
      <vt:lpstr>Lernziele: Modul 1 – Grundlagen des Berufsstands</vt:lpstr>
      <vt:lpstr>Lernziele: Modul 2 – Berufspraxis und Software (1)</vt:lpstr>
      <vt:lpstr>Lernziele: Modul 2 – Berufspraxis und Software (2)</vt:lpstr>
      <vt:lpstr>Lernziele: Modul 2 – Berufspraxis und Software (3)</vt:lpstr>
      <vt:lpstr>Lernziele: Modul 2 – Berufspraxis und Software (4)</vt:lpstr>
      <vt:lpstr>Lernziele: Modul 3 – Recherche und Hilfen</vt:lpstr>
      <vt:lpstr>Die Online-Prüfung zum Zertifikat  DATEV-Führerschein</vt:lpstr>
      <vt:lpstr>Die Online-Prüfung zum Zertifikat  DATEV-Führerschein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Vorwort zu dieser Präsentation</dc:title>
  <dc:creator>Oliver Lehmeier</dc:creator>
  <cp:lastModifiedBy>Oliver Lehmeier</cp:lastModifiedBy>
  <cp:revision>1</cp:revision>
  <cp:lastPrinted>2021-07-08T15:19:40Z</cp:lastPrinted>
  <dcterms:created xsi:type="dcterms:W3CDTF">2021-12-23T13:18:58Z</dcterms:created>
  <dcterms:modified xsi:type="dcterms:W3CDTF">2024-11-17T18:47:17Z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0x01010092E5FD0FACC1A441A3B98524628D82BB</vt:lpwstr>
  </property>
  <property fmtid="{D5CDD505-2E9C-101B-9397-08002B2CF9AE}" pid="3" name="ClassificationContentMarkingFooterText">
    <vt:lpwstr>– Intern –</vt:lpwstr>
  </property>
  <property fmtid="{D5CDD505-2E9C-101B-9397-08002B2CF9AE}" pid="4" name="MSIP_Label_b5468c62-1a6b-4fe4-8dac-294b6f02ba6b_Enabled">
    <vt:lpwstr>true</vt:lpwstr>
  </property>
  <property fmtid="{D5CDD505-2E9C-101B-9397-08002B2CF9AE}" pid="5" name="MSIP_Label_b5468c62-1a6b-4fe4-8dac-294b6f02ba6b_SetDate">
    <vt:lpwstr>2022-03-01T12:08:34Z</vt:lpwstr>
  </property>
  <property fmtid="{D5CDD505-2E9C-101B-9397-08002B2CF9AE}" pid="6" name="MSIP_Label_b5468c62-1a6b-4fe4-8dac-294b6f02ba6b_Method">
    <vt:lpwstr>Standard</vt:lpwstr>
  </property>
  <property fmtid="{D5CDD505-2E9C-101B-9397-08002B2CF9AE}" pid="7" name="MSIP_Label_b5468c62-1a6b-4fe4-8dac-294b6f02ba6b_Name">
    <vt:lpwstr>Intern</vt:lpwstr>
  </property>
  <property fmtid="{D5CDD505-2E9C-101B-9397-08002B2CF9AE}" pid="8" name="MSIP_Label_b5468c62-1a6b-4fe4-8dac-294b6f02ba6b_SiteId">
    <vt:lpwstr>6740ab35-e70b-48b0-a200-81d690e233e1</vt:lpwstr>
  </property>
  <property fmtid="{D5CDD505-2E9C-101B-9397-08002B2CF9AE}" pid="9" name="MSIP_Label_b5468c62-1a6b-4fe4-8dac-294b6f02ba6b_ActionId">
    <vt:lpwstr>8c40169a-cde3-4483-ad27-1f8afdb57563</vt:lpwstr>
  </property>
  <property fmtid="{D5CDD505-2E9C-101B-9397-08002B2CF9AE}" pid="10" name="MSIP_Label_b5468c62-1a6b-4fe4-8dac-294b6f02ba6b_ContentBits">
    <vt:lpwstr>2</vt:lpwstr>
  </property>
</Properties>
</file>